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74" r:id="rId4"/>
    <p:sldId id="258" r:id="rId5"/>
    <p:sldId id="288" r:id="rId6"/>
    <p:sldId id="259" r:id="rId7"/>
    <p:sldId id="260" r:id="rId8"/>
    <p:sldId id="291" r:id="rId9"/>
    <p:sldId id="261" r:id="rId10"/>
    <p:sldId id="262" r:id="rId11"/>
    <p:sldId id="263" r:id="rId12"/>
    <p:sldId id="280" r:id="rId13"/>
    <p:sldId id="267" r:id="rId14"/>
    <p:sldId id="265" r:id="rId15"/>
    <p:sldId id="292" r:id="rId16"/>
    <p:sldId id="272" r:id="rId17"/>
    <p:sldId id="264" r:id="rId18"/>
    <p:sldId id="285" r:id="rId19"/>
    <p:sldId id="293" r:id="rId20"/>
    <p:sldId id="268" r:id="rId21"/>
    <p:sldId id="271" r:id="rId22"/>
    <p:sldId id="277" r:id="rId23"/>
    <p:sldId id="294" r:id="rId24"/>
    <p:sldId id="286" r:id="rId25"/>
    <p:sldId id="296" r:id="rId26"/>
    <p:sldId id="295" r:id="rId27"/>
    <p:sldId id="279" r:id="rId28"/>
    <p:sldId id="269" r:id="rId29"/>
    <p:sldId id="290" r:id="rId30"/>
    <p:sldId id="278" r:id="rId31"/>
    <p:sldId id="266" r:id="rId32"/>
    <p:sldId id="283" r:id="rId33"/>
    <p:sldId id="270" r:id="rId34"/>
    <p:sldId id="28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558924-E513-064A-B82E-24C7A55077B1}" v="136" dt="2021-07-23T19:56:04.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99" autoAdjust="0"/>
    <p:restoredTop sz="65726"/>
  </p:normalViewPr>
  <p:slideViewPr>
    <p:cSldViewPr snapToGrid="0">
      <p:cViewPr varScale="1">
        <p:scale>
          <a:sx n="55" d="100"/>
          <a:sy n="55" d="100"/>
        </p:scale>
        <p:origin x="13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ul Albert" userId="6c8ccfa2-6803-4c8b-85ea-01b214117c6c" providerId="ADAL" clId="{EAE77222-D8F0-A74A-8AC2-E6CE2A619DFB}"/>
    <pc:docChg chg="undo redo custSel addSld modSld sldOrd">
      <pc:chgData name="Saul Albert" userId="6c8ccfa2-6803-4c8b-85ea-01b214117c6c" providerId="ADAL" clId="{EAE77222-D8F0-A74A-8AC2-E6CE2A619DFB}" dt="2021-07-21T21:28:42.928" v="8181" actId="20577"/>
      <pc:docMkLst>
        <pc:docMk/>
      </pc:docMkLst>
      <pc:sldChg chg="modSp mod">
        <pc:chgData name="Saul Albert" userId="6c8ccfa2-6803-4c8b-85ea-01b214117c6c" providerId="ADAL" clId="{EAE77222-D8F0-A74A-8AC2-E6CE2A619DFB}" dt="2021-07-18T05:52:54.366" v="27" actId="20577"/>
        <pc:sldMkLst>
          <pc:docMk/>
          <pc:sldMk cId="109857222" sldId="256"/>
        </pc:sldMkLst>
        <pc:spChg chg="mod">
          <ac:chgData name="Saul Albert" userId="6c8ccfa2-6803-4c8b-85ea-01b214117c6c" providerId="ADAL" clId="{EAE77222-D8F0-A74A-8AC2-E6CE2A619DFB}" dt="2021-07-18T05:52:54.366" v="27" actId="20577"/>
          <ac:spMkLst>
            <pc:docMk/>
            <pc:sldMk cId="109857222" sldId="256"/>
            <ac:spMk id="3" creationId="{00000000-0000-0000-0000-000000000000}"/>
          </ac:spMkLst>
        </pc:spChg>
      </pc:sldChg>
      <pc:sldChg chg="modSp mod">
        <pc:chgData name="Saul Albert" userId="6c8ccfa2-6803-4c8b-85ea-01b214117c6c" providerId="ADAL" clId="{EAE77222-D8F0-A74A-8AC2-E6CE2A619DFB}" dt="2021-07-18T15:24:30.087" v="192" actId="20577"/>
        <pc:sldMkLst>
          <pc:docMk/>
          <pc:sldMk cId="3796078904" sldId="257"/>
        </pc:sldMkLst>
        <pc:spChg chg="mod">
          <ac:chgData name="Saul Albert" userId="6c8ccfa2-6803-4c8b-85ea-01b214117c6c" providerId="ADAL" clId="{EAE77222-D8F0-A74A-8AC2-E6CE2A619DFB}" dt="2021-07-18T15:24:30.087" v="192" actId="20577"/>
          <ac:spMkLst>
            <pc:docMk/>
            <pc:sldMk cId="3796078904" sldId="257"/>
            <ac:spMk id="3" creationId="{62E88278-C1C5-4AC4-A3ED-E8B15B94CF1D}"/>
          </ac:spMkLst>
        </pc:spChg>
      </pc:sldChg>
      <pc:sldChg chg="modSp mod modNotesTx">
        <pc:chgData name="Saul Albert" userId="6c8ccfa2-6803-4c8b-85ea-01b214117c6c" providerId="ADAL" clId="{EAE77222-D8F0-A74A-8AC2-E6CE2A619DFB}" dt="2021-07-18T15:25:14.484" v="199" actId="20577"/>
        <pc:sldMkLst>
          <pc:docMk/>
          <pc:sldMk cId="218499951" sldId="259"/>
        </pc:sldMkLst>
        <pc:spChg chg="mod">
          <ac:chgData name="Saul Albert" userId="6c8ccfa2-6803-4c8b-85ea-01b214117c6c" providerId="ADAL" clId="{EAE77222-D8F0-A74A-8AC2-E6CE2A619DFB}" dt="2021-07-18T05:54:12.575" v="71" actId="20577"/>
          <ac:spMkLst>
            <pc:docMk/>
            <pc:sldMk cId="218499951" sldId="259"/>
            <ac:spMk id="3" creationId="{1606F4DE-F9BD-49BD-B87A-CBE929BC279E}"/>
          </ac:spMkLst>
        </pc:spChg>
      </pc:sldChg>
      <pc:sldChg chg="modSp mod">
        <pc:chgData name="Saul Albert" userId="6c8ccfa2-6803-4c8b-85ea-01b214117c6c" providerId="ADAL" clId="{EAE77222-D8F0-A74A-8AC2-E6CE2A619DFB}" dt="2021-07-18T16:05:28.545" v="237" actId="20577"/>
        <pc:sldMkLst>
          <pc:docMk/>
          <pc:sldMk cId="2183465988" sldId="260"/>
        </pc:sldMkLst>
        <pc:spChg chg="mod">
          <ac:chgData name="Saul Albert" userId="6c8ccfa2-6803-4c8b-85ea-01b214117c6c" providerId="ADAL" clId="{EAE77222-D8F0-A74A-8AC2-E6CE2A619DFB}" dt="2021-07-18T16:05:28.545" v="237" actId="20577"/>
          <ac:spMkLst>
            <pc:docMk/>
            <pc:sldMk cId="2183465988" sldId="260"/>
            <ac:spMk id="3" creationId="{3345C83C-2CE2-4C91-A2AB-EE0394FD8923}"/>
          </ac:spMkLst>
        </pc:spChg>
      </pc:sldChg>
      <pc:sldChg chg="modSp mod">
        <pc:chgData name="Saul Albert" userId="6c8ccfa2-6803-4c8b-85ea-01b214117c6c" providerId="ADAL" clId="{EAE77222-D8F0-A74A-8AC2-E6CE2A619DFB}" dt="2021-07-18T05:55:50.290" v="139" actId="20577"/>
        <pc:sldMkLst>
          <pc:docMk/>
          <pc:sldMk cId="2936404586" sldId="261"/>
        </pc:sldMkLst>
        <pc:spChg chg="mod">
          <ac:chgData name="Saul Albert" userId="6c8ccfa2-6803-4c8b-85ea-01b214117c6c" providerId="ADAL" clId="{EAE77222-D8F0-A74A-8AC2-E6CE2A619DFB}" dt="2021-07-18T05:55:50.290" v="139" actId="20577"/>
          <ac:spMkLst>
            <pc:docMk/>
            <pc:sldMk cId="2936404586" sldId="261"/>
            <ac:spMk id="3" creationId="{067417AA-B205-441A-ADC0-CFF8D72E83A0}"/>
          </ac:spMkLst>
        </pc:spChg>
      </pc:sldChg>
      <pc:sldChg chg="modSp mod">
        <pc:chgData name="Saul Albert" userId="6c8ccfa2-6803-4c8b-85ea-01b214117c6c" providerId="ADAL" clId="{EAE77222-D8F0-A74A-8AC2-E6CE2A619DFB}" dt="2021-07-18T05:56:21.266" v="174" actId="27636"/>
        <pc:sldMkLst>
          <pc:docMk/>
          <pc:sldMk cId="1691857939" sldId="262"/>
        </pc:sldMkLst>
        <pc:spChg chg="mod">
          <ac:chgData name="Saul Albert" userId="6c8ccfa2-6803-4c8b-85ea-01b214117c6c" providerId="ADAL" clId="{EAE77222-D8F0-A74A-8AC2-E6CE2A619DFB}" dt="2021-07-18T05:56:21.266" v="174" actId="27636"/>
          <ac:spMkLst>
            <pc:docMk/>
            <pc:sldMk cId="1691857939" sldId="262"/>
            <ac:spMk id="3" creationId="{954270E0-0EA3-4912-A68D-7611F606A857}"/>
          </ac:spMkLst>
        </pc:spChg>
      </pc:sldChg>
      <pc:sldChg chg="modSp mod">
        <pc:chgData name="Saul Albert" userId="6c8ccfa2-6803-4c8b-85ea-01b214117c6c" providerId="ADAL" clId="{EAE77222-D8F0-A74A-8AC2-E6CE2A619DFB}" dt="2021-07-21T19:12:16.984" v="279" actId="20577"/>
        <pc:sldMkLst>
          <pc:docMk/>
          <pc:sldMk cId="2624824414" sldId="263"/>
        </pc:sldMkLst>
        <pc:spChg chg="mod">
          <ac:chgData name="Saul Albert" userId="6c8ccfa2-6803-4c8b-85ea-01b214117c6c" providerId="ADAL" clId="{EAE77222-D8F0-A74A-8AC2-E6CE2A619DFB}" dt="2021-07-21T19:12:16.984" v="279" actId="20577"/>
          <ac:spMkLst>
            <pc:docMk/>
            <pc:sldMk cId="2624824414" sldId="263"/>
            <ac:spMk id="2" creationId="{9D46529A-71C1-1A4A-A697-40FDF684FBF0}"/>
          </ac:spMkLst>
        </pc:spChg>
      </pc:sldChg>
      <pc:sldChg chg="modSp mod ord modNotesTx">
        <pc:chgData name="Saul Albert" userId="6c8ccfa2-6803-4c8b-85ea-01b214117c6c" providerId="ADAL" clId="{EAE77222-D8F0-A74A-8AC2-E6CE2A619DFB}" dt="2021-07-21T19:32:21.383" v="2499" actId="20577"/>
        <pc:sldMkLst>
          <pc:docMk/>
          <pc:sldMk cId="2226450578" sldId="264"/>
        </pc:sldMkLst>
        <pc:spChg chg="mod">
          <ac:chgData name="Saul Albert" userId="6c8ccfa2-6803-4c8b-85ea-01b214117c6c" providerId="ADAL" clId="{EAE77222-D8F0-A74A-8AC2-E6CE2A619DFB}" dt="2021-07-21T19:32:21.383" v="2499" actId="20577"/>
          <ac:spMkLst>
            <pc:docMk/>
            <pc:sldMk cId="2226450578" sldId="264"/>
            <ac:spMk id="3" creationId="{7E41A35E-2571-AB4B-B039-AEE55E23E12C}"/>
          </ac:spMkLst>
        </pc:spChg>
      </pc:sldChg>
      <pc:sldChg chg="modSp mod">
        <pc:chgData name="Saul Albert" userId="6c8ccfa2-6803-4c8b-85ea-01b214117c6c" providerId="ADAL" clId="{EAE77222-D8F0-A74A-8AC2-E6CE2A619DFB}" dt="2021-07-21T19:12:34.264" v="290" actId="20577"/>
        <pc:sldMkLst>
          <pc:docMk/>
          <pc:sldMk cId="1062669986" sldId="265"/>
        </pc:sldMkLst>
        <pc:spChg chg="mod">
          <ac:chgData name="Saul Albert" userId="6c8ccfa2-6803-4c8b-85ea-01b214117c6c" providerId="ADAL" clId="{EAE77222-D8F0-A74A-8AC2-E6CE2A619DFB}" dt="2021-07-21T19:12:34.264" v="290" actId="20577"/>
          <ac:spMkLst>
            <pc:docMk/>
            <pc:sldMk cId="1062669986" sldId="265"/>
            <ac:spMk id="2" creationId="{47DD3B7C-6A0B-2444-90A0-1F697C13E0A3}"/>
          </ac:spMkLst>
        </pc:spChg>
      </pc:sldChg>
      <pc:sldChg chg="addSp delSp modSp mod ord">
        <pc:chgData name="Saul Albert" userId="6c8ccfa2-6803-4c8b-85ea-01b214117c6c" providerId="ADAL" clId="{EAE77222-D8F0-A74A-8AC2-E6CE2A619DFB}" dt="2021-07-21T21:19:13.725" v="7498" actId="27636"/>
        <pc:sldMkLst>
          <pc:docMk/>
          <pc:sldMk cId="2003647101" sldId="266"/>
        </pc:sldMkLst>
        <pc:spChg chg="mod">
          <ac:chgData name="Saul Albert" userId="6c8ccfa2-6803-4c8b-85ea-01b214117c6c" providerId="ADAL" clId="{EAE77222-D8F0-A74A-8AC2-E6CE2A619DFB}" dt="2021-07-21T21:13:04.265" v="6972" actId="20577"/>
          <ac:spMkLst>
            <pc:docMk/>
            <pc:sldMk cId="2003647101" sldId="266"/>
            <ac:spMk id="2" creationId="{91B6BBF2-50EB-7E42-A013-E7AB0FB43861}"/>
          </ac:spMkLst>
        </pc:spChg>
        <pc:spChg chg="mod">
          <ac:chgData name="Saul Albert" userId="6c8ccfa2-6803-4c8b-85ea-01b214117c6c" providerId="ADAL" clId="{EAE77222-D8F0-A74A-8AC2-E6CE2A619DFB}" dt="2021-07-21T21:19:13.725" v="7498" actId="27636"/>
          <ac:spMkLst>
            <pc:docMk/>
            <pc:sldMk cId="2003647101" sldId="266"/>
            <ac:spMk id="3" creationId="{A4A7E453-1EAD-3945-B82A-C213E04CBD61}"/>
          </ac:spMkLst>
        </pc:spChg>
        <pc:picChg chg="add del mod">
          <ac:chgData name="Saul Albert" userId="6c8ccfa2-6803-4c8b-85ea-01b214117c6c" providerId="ADAL" clId="{EAE77222-D8F0-A74A-8AC2-E6CE2A619DFB}" dt="2021-07-21T21:16:23.390" v="7198" actId="478"/>
          <ac:picMkLst>
            <pc:docMk/>
            <pc:sldMk cId="2003647101" sldId="266"/>
            <ac:picMk id="4" creationId="{05A51B38-84D8-604D-AEBC-36896D695718}"/>
          </ac:picMkLst>
        </pc:picChg>
        <pc:picChg chg="add mod">
          <ac:chgData name="Saul Albert" userId="6c8ccfa2-6803-4c8b-85ea-01b214117c6c" providerId="ADAL" clId="{EAE77222-D8F0-A74A-8AC2-E6CE2A619DFB}" dt="2021-07-21T21:16:54.237" v="7202" actId="1076"/>
          <ac:picMkLst>
            <pc:docMk/>
            <pc:sldMk cId="2003647101" sldId="266"/>
            <ac:picMk id="5" creationId="{A809CBE4-E7B6-EB4B-890C-65807CC3E0FB}"/>
          </ac:picMkLst>
        </pc:picChg>
      </pc:sldChg>
      <pc:sldChg chg="modSp mod">
        <pc:chgData name="Saul Albert" userId="6c8ccfa2-6803-4c8b-85ea-01b214117c6c" providerId="ADAL" clId="{EAE77222-D8F0-A74A-8AC2-E6CE2A619DFB}" dt="2021-07-21T19:12:07.528" v="277" actId="20577"/>
        <pc:sldMkLst>
          <pc:docMk/>
          <pc:sldMk cId="120562660" sldId="267"/>
        </pc:sldMkLst>
        <pc:spChg chg="mod">
          <ac:chgData name="Saul Albert" userId="6c8ccfa2-6803-4c8b-85ea-01b214117c6c" providerId="ADAL" clId="{EAE77222-D8F0-A74A-8AC2-E6CE2A619DFB}" dt="2021-07-21T19:12:07.528" v="277" actId="20577"/>
          <ac:spMkLst>
            <pc:docMk/>
            <pc:sldMk cId="120562660" sldId="267"/>
            <ac:spMk id="2" creationId="{8CD47BE7-6349-CC4A-AA6B-4803E0048D92}"/>
          </ac:spMkLst>
        </pc:spChg>
      </pc:sldChg>
      <pc:sldChg chg="modSp mod">
        <pc:chgData name="Saul Albert" userId="6c8ccfa2-6803-4c8b-85ea-01b214117c6c" providerId="ADAL" clId="{EAE77222-D8F0-A74A-8AC2-E6CE2A619DFB}" dt="2021-07-21T19:33:19.183" v="2511" actId="20577"/>
        <pc:sldMkLst>
          <pc:docMk/>
          <pc:sldMk cId="4013740527" sldId="268"/>
        </pc:sldMkLst>
        <pc:spChg chg="mod">
          <ac:chgData name="Saul Albert" userId="6c8ccfa2-6803-4c8b-85ea-01b214117c6c" providerId="ADAL" clId="{EAE77222-D8F0-A74A-8AC2-E6CE2A619DFB}" dt="2021-07-21T19:33:19.183" v="2511" actId="20577"/>
          <ac:spMkLst>
            <pc:docMk/>
            <pc:sldMk cId="4013740527" sldId="268"/>
            <ac:spMk id="2" creationId="{821406EE-C9F3-7A45-B63E-087C9F921D04}"/>
          </ac:spMkLst>
        </pc:spChg>
      </pc:sldChg>
      <pc:sldChg chg="modSp mod">
        <pc:chgData name="Saul Albert" userId="6c8ccfa2-6803-4c8b-85ea-01b214117c6c" providerId="ADAL" clId="{EAE77222-D8F0-A74A-8AC2-E6CE2A619DFB}" dt="2021-07-21T20:50:36.972" v="6012" actId="20577"/>
        <pc:sldMkLst>
          <pc:docMk/>
          <pc:sldMk cId="719977970" sldId="269"/>
        </pc:sldMkLst>
        <pc:spChg chg="mod">
          <ac:chgData name="Saul Albert" userId="6c8ccfa2-6803-4c8b-85ea-01b214117c6c" providerId="ADAL" clId="{EAE77222-D8F0-A74A-8AC2-E6CE2A619DFB}" dt="2021-07-21T20:50:36.972" v="6012" actId="20577"/>
          <ac:spMkLst>
            <pc:docMk/>
            <pc:sldMk cId="719977970" sldId="269"/>
            <ac:spMk id="2" creationId="{A28D315E-C6A9-43EF-ADD6-6A376D5BE71C}"/>
          </ac:spMkLst>
        </pc:spChg>
        <pc:spChg chg="mod">
          <ac:chgData name="Saul Albert" userId="6c8ccfa2-6803-4c8b-85ea-01b214117c6c" providerId="ADAL" clId="{EAE77222-D8F0-A74A-8AC2-E6CE2A619DFB}" dt="2021-07-21T20:48:36.436" v="6005" actId="20577"/>
          <ac:spMkLst>
            <pc:docMk/>
            <pc:sldMk cId="719977970" sldId="269"/>
            <ac:spMk id="3" creationId="{62E88278-C1C5-4AC4-A3ED-E8B15B94CF1D}"/>
          </ac:spMkLst>
        </pc:spChg>
      </pc:sldChg>
      <pc:sldChg chg="addSp delSp modSp mod addAnim delAnim modAnim">
        <pc:chgData name="Saul Albert" userId="6c8ccfa2-6803-4c8b-85ea-01b214117c6c" providerId="ADAL" clId="{EAE77222-D8F0-A74A-8AC2-E6CE2A619DFB}" dt="2021-07-21T21:24:15.169" v="7876" actId="21"/>
        <pc:sldMkLst>
          <pc:docMk/>
          <pc:sldMk cId="2460418296" sldId="270"/>
        </pc:sldMkLst>
        <pc:spChg chg="mod">
          <ac:chgData name="Saul Albert" userId="6c8ccfa2-6803-4c8b-85ea-01b214117c6c" providerId="ADAL" clId="{EAE77222-D8F0-A74A-8AC2-E6CE2A619DFB}" dt="2021-07-21T21:23:06.520" v="7868" actId="20577"/>
          <ac:spMkLst>
            <pc:docMk/>
            <pc:sldMk cId="2460418296" sldId="270"/>
            <ac:spMk id="2" creationId="{A28D315E-C6A9-43EF-ADD6-6A376D5BE71C}"/>
          </ac:spMkLst>
        </pc:spChg>
        <pc:spChg chg="mod">
          <ac:chgData name="Saul Albert" userId="6c8ccfa2-6803-4c8b-85ea-01b214117c6c" providerId="ADAL" clId="{EAE77222-D8F0-A74A-8AC2-E6CE2A619DFB}" dt="2021-07-21T21:22:24.535" v="7790" actId="20577"/>
          <ac:spMkLst>
            <pc:docMk/>
            <pc:sldMk cId="2460418296" sldId="270"/>
            <ac:spMk id="9" creationId="{394EF13D-F0B8-E64D-A170-7458BFDC1D39}"/>
          </ac:spMkLst>
        </pc:spChg>
        <pc:spChg chg="mod">
          <ac:chgData name="Saul Albert" userId="6c8ccfa2-6803-4c8b-85ea-01b214117c6c" providerId="ADAL" clId="{EAE77222-D8F0-A74A-8AC2-E6CE2A619DFB}" dt="2021-07-21T21:22:52.824" v="7844" actId="20577"/>
          <ac:spMkLst>
            <pc:docMk/>
            <pc:sldMk cId="2460418296" sldId="270"/>
            <ac:spMk id="11" creationId="{F1B1EA6F-DED5-8548-8C14-3A6417EB9796}"/>
          </ac:spMkLst>
        </pc:spChg>
        <pc:picChg chg="add del mod">
          <ac:chgData name="Saul Albert" userId="6c8ccfa2-6803-4c8b-85ea-01b214117c6c" providerId="ADAL" clId="{EAE77222-D8F0-A74A-8AC2-E6CE2A619DFB}" dt="2021-07-21T21:24:15.169" v="7876" actId="21"/>
          <ac:picMkLst>
            <pc:docMk/>
            <pc:sldMk cId="2460418296" sldId="270"/>
            <ac:picMk id="10" creationId="{4546C230-C537-144C-83F0-0097F619AE8A}"/>
          </ac:picMkLst>
        </pc:picChg>
      </pc:sldChg>
      <pc:sldChg chg="modSp mod">
        <pc:chgData name="Saul Albert" userId="6c8ccfa2-6803-4c8b-85ea-01b214117c6c" providerId="ADAL" clId="{EAE77222-D8F0-A74A-8AC2-E6CE2A619DFB}" dt="2021-07-21T19:33:29.437" v="2520" actId="20577"/>
        <pc:sldMkLst>
          <pc:docMk/>
          <pc:sldMk cId="2356985296" sldId="271"/>
        </pc:sldMkLst>
        <pc:spChg chg="mod">
          <ac:chgData name="Saul Albert" userId="6c8ccfa2-6803-4c8b-85ea-01b214117c6c" providerId="ADAL" clId="{EAE77222-D8F0-A74A-8AC2-E6CE2A619DFB}" dt="2021-07-21T19:33:29.437" v="2520" actId="20577"/>
          <ac:spMkLst>
            <pc:docMk/>
            <pc:sldMk cId="2356985296" sldId="271"/>
            <ac:spMk id="2" creationId="{21CC59FB-74B5-1E48-A7E3-B843B4109AB7}"/>
          </ac:spMkLst>
        </pc:spChg>
      </pc:sldChg>
      <pc:sldChg chg="modSp mod">
        <pc:chgData name="Saul Albert" userId="6c8ccfa2-6803-4c8b-85ea-01b214117c6c" providerId="ADAL" clId="{EAE77222-D8F0-A74A-8AC2-E6CE2A619DFB}" dt="2021-07-21T19:12:39.480" v="292" actId="20577"/>
        <pc:sldMkLst>
          <pc:docMk/>
          <pc:sldMk cId="3247802110" sldId="272"/>
        </pc:sldMkLst>
        <pc:spChg chg="mod">
          <ac:chgData name="Saul Albert" userId="6c8ccfa2-6803-4c8b-85ea-01b214117c6c" providerId="ADAL" clId="{EAE77222-D8F0-A74A-8AC2-E6CE2A619DFB}" dt="2021-07-21T19:12:39.480" v="292" actId="20577"/>
          <ac:spMkLst>
            <pc:docMk/>
            <pc:sldMk cId="3247802110" sldId="272"/>
            <ac:spMk id="2" creationId="{47DD3B7C-6A0B-2444-90A0-1F697C13E0A3}"/>
          </ac:spMkLst>
        </pc:spChg>
      </pc:sldChg>
      <pc:sldChg chg="modSp mod">
        <pc:chgData name="Saul Albert" userId="6c8ccfa2-6803-4c8b-85ea-01b214117c6c" providerId="ADAL" clId="{EAE77222-D8F0-A74A-8AC2-E6CE2A619DFB}" dt="2021-07-21T21:21:12.352" v="7731" actId="20577"/>
        <pc:sldMkLst>
          <pc:docMk/>
          <pc:sldMk cId="2080240223" sldId="275"/>
        </pc:sldMkLst>
        <pc:spChg chg="mod">
          <ac:chgData name="Saul Albert" userId="6c8ccfa2-6803-4c8b-85ea-01b214117c6c" providerId="ADAL" clId="{EAE77222-D8F0-A74A-8AC2-E6CE2A619DFB}" dt="2021-07-21T20:50:51.144" v="6024" actId="20577"/>
          <ac:spMkLst>
            <pc:docMk/>
            <pc:sldMk cId="2080240223" sldId="275"/>
            <ac:spMk id="2" creationId="{BE90F3BA-810F-9A41-8567-CDEE9173C362}"/>
          </ac:spMkLst>
        </pc:spChg>
        <pc:spChg chg="mod">
          <ac:chgData name="Saul Albert" userId="6c8ccfa2-6803-4c8b-85ea-01b214117c6c" providerId="ADAL" clId="{EAE77222-D8F0-A74A-8AC2-E6CE2A619DFB}" dt="2021-07-21T21:21:12.352" v="7731" actId="20577"/>
          <ac:spMkLst>
            <pc:docMk/>
            <pc:sldMk cId="2080240223" sldId="275"/>
            <ac:spMk id="3" creationId="{FA753836-D16C-C14A-89D5-0E2DF0FA5B4A}"/>
          </ac:spMkLst>
        </pc:spChg>
      </pc:sldChg>
      <pc:sldChg chg="modSp mod modNotesTx">
        <pc:chgData name="Saul Albert" userId="6c8ccfa2-6803-4c8b-85ea-01b214117c6c" providerId="ADAL" clId="{EAE77222-D8F0-A74A-8AC2-E6CE2A619DFB}" dt="2021-07-21T19:42:23.055" v="3791" actId="20577"/>
        <pc:sldMkLst>
          <pc:docMk/>
          <pc:sldMk cId="1581445536" sldId="277"/>
        </pc:sldMkLst>
        <pc:spChg chg="mod">
          <ac:chgData name="Saul Albert" userId="6c8ccfa2-6803-4c8b-85ea-01b214117c6c" providerId="ADAL" clId="{EAE77222-D8F0-A74A-8AC2-E6CE2A619DFB}" dt="2021-07-21T19:39:14.553" v="3193" actId="20577"/>
          <ac:spMkLst>
            <pc:docMk/>
            <pc:sldMk cId="1581445536" sldId="277"/>
            <ac:spMk id="2" creationId="{23C3FFE4-A0A1-AA4B-AA2B-216AA4799B78}"/>
          </ac:spMkLst>
        </pc:spChg>
        <pc:spChg chg="mod">
          <ac:chgData name="Saul Albert" userId="6c8ccfa2-6803-4c8b-85ea-01b214117c6c" providerId="ADAL" clId="{EAE77222-D8F0-A74A-8AC2-E6CE2A619DFB}" dt="2021-07-21T19:41:52.473" v="3689" actId="20577"/>
          <ac:spMkLst>
            <pc:docMk/>
            <pc:sldMk cId="1581445536" sldId="277"/>
            <ac:spMk id="3" creationId="{5F29C045-12CF-4442-8821-6CE9F5DB1A80}"/>
          </ac:spMkLst>
        </pc:spChg>
      </pc:sldChg>
      <pc:sldChg chg="modSp mod">
        <pc:chgData name="Saul Albert" userId="6c8ccfa2-6803-4c8b-85ea-01b214117c6c" providerId="ADAL" clId="{EAE77222-D8F0-A74A-8AC2-E6CE2A619DFB}" dt="2021-07-21T20:58:55.146" v="6952" actId="20577"/>
        <pc:sldMkLst>
          <pc:docMk/>
          <pc:sldMk cId="2285653546" sldId="278"/>
        </pc:sldMkLst>
        <pc:spChg chg="mod">
          <ac:chgData name="Saul Albert" userId="6c8ccfa2-6803-4c8b-85ea-01b214117c6c" providerId="ADAL" clId="{EAE77222-D8F0-A74A-8AC2-E6CE2A619DFB}" dt="2021-07-21T20:54:05.211" v="6343" actId="20577"/>
          <ac:spMkLst>
            <pc:docMk/>
            <pc:sldMk cId="2285653546" sldId="278"/>
            <ac:spMk id="2" creationId="{91B6BBF2-50EB-7E42-A013-E7AB0FB43861}"/>
          </ac:spMkLst>
        </pc:spChg>
        <pc:spChg chg="mod">
          <ac:chgData name="Saul Albert" userId="6c8ccfa2-6803-4c8b-85ea-01b214117c6c" providerId="ADAL" clId="{EAE77222-D8F0-A74A-8AC2-E6CE2A619DFB}" dt="2021-07-21T20:58:55.146" v="6952" actId="20577"/>
          <ac:spMkLst>
            <pc:docMk/>
            <pc:sldMk cId="2285653546" sldId="278"/>
            <ac:spMk id="3" creationId="{A4A7E453-1EAD-3945-B82A-C213E04CBD61}"/>
          </ac:spMkLst>
        </pc:spChg>
      </pc:sldChg>
      <pc:sldChg chg="modSp mod">
        <pc:chgData name="Saul Albert" userId="6c8ccfa2-6803-4c8b-85ea-01b214117c6c" providerId="ADAL" clId="{EAE77222-D8F0-A74A-8AC2-E6CE2A619DFB}" dt="2021-07-21T20:41:20.746" v="5596" actId="20577"/>
        <pc:sldMkLst>
          <pc:docMk/>
          <pc:sldMk cId="1879663825" sldId="279"/>
        </pc:sldMkLst>
        <pc:spChg chg="mod">
          <ac:chgData name="Saul Albert" userId="6c8ccfa2-6803-4c8b-85ea-01b214117c6c" providerId="ADAL" clId="{EAE77222-D8F0-A74A-8AC2-E6CE2A619DFB}" dt="2021-07-21T20:41:20.746" v="5596" actId="20577"/>
          <ac:spMkLst>
            <pc:docMk/>
            <pc:sldMk cId="1879663825" sldId="279"/>
            <ac:spMk id="2" creationId="{21EF6EF4-D584-E14C-805E-F8C64D7D8AF5}"/>
          </ac:spMkLst>
        </pc:spChg>
        <pc:spChg chg="mod">
          <ac:chgData name="Saul Albert" userId="6c8ccfa2-6803-4c8b-85ea-01b214117c6c" providerId="ADAL" clId="{EAE77222-D8F0-A74A-8AC2-E6CE2A619DFB}" dt="2021-07-21T20:35:32.103" v="5443" actId="20577"/>
          <ac:spMkLst>
            <pc:docMk/>
            <pc:sldMk cId="1879663825" sldId="279"/>
            <ac:spMk id="3" creationId="{68FF3661-014D-084D-8171-0E6441F3266C}"/>
          </ac:spMkLst>
        </pc:spChg>
      </pc:sldChg>
      <pc:sldChg chg="modSp mod">
        <pc:chgData name="Saul Albert" userId="6c8ccfa2-6803-4c8b-85ea-01b214117c6c" providerId="ADAL" clId="{EAE77222-D8F0-A74A-8AC2-E6CE2A619DFB}" dt="2021-07-21T19:12:27.437" v="288" actId="20577"/>
        <pc:sldMkLst>
          <pc:docMk/>
          <pc:sldMk cId="2342107989" sldId="280"/>
        </pc:sldMkLst>
        <pc:spChg chg="mod">
          <ac:chgData name="Saul Albert" userId="6c8ccfa2-6803-4c8b-85ea-01b214117c6c" providerId="ADAL" clId="{EAE77222-D8F0-A74A-8AC2-E6CE2A619DFB}" dt="2021-07-21T19:12:27.437" v="288" actId="20577"/>
          <ac:spMkLst>
            <pc:docMk/>
            <pc:sldMk cId="2342107989" sldId="280"/>
            <ac:spMk id="2" creationId="{D0FE4B9C-7C05-0147-A7D5-D002C83B9AAE}"/>
          </ac:spMkLst>
        </pc:spChg>
      </pc:sldChg>
      <pc:sldChg chg="modSp mod">
        <pc:chgData name="Saul Albert" userId="6c8ccfa2-6803-4c8b-85ea-01b214117c6c" providerId="ADAL" clId="{EAE77222-D8F0-A74A-8AC2-E6CE2A619DFB}" dt="2021-07-21T21:28:42.928" v="8181" actId="20577"/>
        <pc:sldMkLst>
          <pc:docMk/>
          <pc:sldMk cId="2346581199" sldId="281"/>
        </pc:sldMkLst>
        <pc:spChg chg="mod">
          <ac:chgData name="Saul Albert" userId="6c8ccfa2-6803-4c8b-85ea-01b214117c6c" providerId="ADAL" clId="{EAE77222-D8F0-A74A-8AC2-E6CE2A619DFB}" dt="2021-07-21T21:28:42.928" v="8181" actId="20577"/>
          <ac:spMkLst>
            <pc:docMk/>
            <pc:sldMk cId="2346581199" sldId="281"/>
            <ac:spMk id="3" creationId="{CA2727BC-429E-094B-A215-4D2B4A13B31F}"/>
          </ac:spMkLst>
        </pc:spChg>
      </pc:sldChg>
      <pc:sldChg chg="modSp new mod">
        <pc:chgData name="Saul Albert" userId="6c8ccfa2-6803-4c8b-85ea-01b214117c6c" providerId="ADAL" clId="{EAE77222-D8F0-A74A-8AC2-E6CE2A619DFB}" dt="2021-07-21T19:26:12.117" v="1708" actId="20577"/>
        <pc:sldMkLst>
          <pc:docMk/>
          <pc:sldMk cId="3108554417" sldId="285"/>
        </pc:sldMkLst>
        <pc:spChg chg="mod">
          <ac:chgData name="Saul Albert" userId="6c8ccfa2-6803-4c8b-85ea-01b214117c6c" providerId="ADAL" clId="{EAE77222-D8F0-A74A-8AC2-E6CE2A619DFB}" dt="2021-07-21T19:26:12.117" v="1708" actId="20577"/>
          <ac:spMkLst>
            <pc:docMk/>
            <pc:sldMk cId="3108554417" sldId="285"/>
            <ac:spMk id="2" creationId="{E8ED1049-EF76-2141-B184-D8E70FE88919}"/>
          </ac:spMkLst>
        </pc:spChg>
        <pc:spChg chg="mod">
          <ac:chgData name="Saul Albert" userId="6c8ccfa2-6803-4c8b-85ea-01b214117c6c" providerId="ADAL" clId="{EAE77222-D8F0-A74A-8AC2-E6CE2A619DFB}" dt="2021-07-21T19:25:52.433" v="1692" actId="20577"/>
          <ac:spMkLst>
            <pc:docMk/>
            <pc:sldMk cId="3108554417" sldId="285"/>
            <ac:spMk id="3" creationId="{812F5B04-BE87-7547-B6BE-206ABDF0B912}"/>
          </ac:spMkLst>
        </pc:spChg>
      </pc:sldChg>
      <pc:sldChg chg="modSp new mod">
        <pc:chgData name="Saul Albert" userId="6c8ccfa2-6803-4c8b-85ea-01b214117c6c" providerId="ADAL" clId="{EAE77222-D8F0-A74A-8AC2-E6CE2A619DFB}" dt="2021-07-21T20:32:27.092" v="5174" actId="20577"/>
        <pc:sldMkLst>
          <pc:docMk/>
          <pc:sldMk cId="2259429511" sldId="286"/>
        </pc:sldMkLst>
        <pc:spChg chg="mod">
          <ac:chgData name="Saul Albert" userId="6c8ccfa2-6803-4c8b-85ea-01b214117c6c" providerId="ADAL" clId="{EAE77222-D8F0-A74A-8AC2-E6CE2A619DFB}" dt="2021-07-21T20:24:42.827" v="4143" actId="20577"/>
          <ac:spMkLst>
            <pc:docMk/>
            <pc:sldMk cId="2259429511" sldId="286"/>
            <ac:spMk id="2" creationId="{75DA2C2F-0297-8F47-8C09-0C58340D7E2A}"/>
          </ac:spMkLst>
        </pc:spChg>
        <pc:spChg chg="mod">
          <ac:chgData name="Saul Albert" userId="6c8ccfa2-6803-4c8b-85ea-01b214117c6c" providerId="ADAL" clId="{EAE77222-D8F0-A74A-8AC2-E6CE2A619DFB}" dt="2021-07-21T20:32:27.092" v="5174" actId="20577"/>
          <ac:spMkLst>
            <pc:docMk/>
            <pc:sldMk cId="2259429511" sldId="286"/>
            <ac:spMk id="3" creationId="{86D4476E-065F-BE4C-AD72-E5FB62F04C46}"/>
          </ac:spMkLst>
        </pc:spChg>
      </pc:sldChg>
      <pc:sldChg chg="addSp delSp modSp new mod modAnim">
        <pc:chgData name="Saul Albert" userId="6c8ccfa2-6803-4c8b-85ea-01b214117c6c" providerId="ADAL" clId="{EAE77222-D8F0-A74A-8AC2-E6CE2A619DFB}" dt="2021-07-21T21:24:22.175" v="7880"/>
        <pc:sldMkLst>
          <pc:docMk/>
          <pc:sldMk cId="3275390887" sldId="287"/>
        </pc:sldMkLst>
        <pc:spChg chg="del">
          <ac:chgData name="Saul Albert" userId="6c8ccfa2-6803-4c8b-85ea-01b214117c6c" providerId="ADAL" clId="{EAE77222-D8F0-A74A-8AC2-E6CE2A619DFB}" dt="2021-07-21T21:24:20.869" v="7878" actId="478"/>
          <ac:spMkLst>
            <pc:docMk/>
            <pc:sldMk cId="3275390887" sldId="287"/>
            <ac:spMk id="2" creationId="{F30A8770-6DDD-7542-AA03-AFE9FE021659}"/>
          </ac:spMkLst>
        </pc:spChg>
        <pc:spChg chg="del">
          <ac:chgData name="Saul Albert" userId="6c8ccfa2-6803-4c8b-85ea-01b214117c6c" providerId="ADAL" clId="{EAE77222-D8F0-A74A-8AC2-E6CE2A619DFB}" dt="2021-07-21T21:24:21.813" v="7879" actId="478"/>
          <ac:spMkLst>
            <pc:docMk/>
            <pc:sldMk cId="3275390887" sldId="287"/>
            <ac:spMk id="3" creationId="{FE203126-5DF7-1746-AA56-0390B1764339}"/>
          </ac:spMkLst>
        </pc:spChg>
        <pc:picChg chg="add mod">
          <ac:chgData name="Saul Albert" userId="6c8ccfa2-6803-4c8b-85ea-01b214117c6c" providerId="ADAL" clId="{EAE77222-D8F0-A74A-8AC2-E6CE2A619DFB}" dt="2021-07-21T21:24:22.175" v="7880"/>
          <ac:picMkLst>
            <pc:docMk/>
            <pc:sldMk cId="3275390887" sldId="287"/>
            <ac:picMk id="4" creationId="{119D0988-66F7-6248-B3FE-EC8430F23A3D}"/>
          </ac:picMkLst>
        </pc:picChg>
      </pc:sldChg>
    </pc:docChg>
  </pc:docChgLst>
  <pc:docChgLst>
    <pc:chgData name="Saul Albert" userId="6c8ccfa2-6803-4c8b-85ea-01b214117c6c" providerId="ADAL" clId="{7ABB5C23-87D6-F847-B19A-18A67314F895}"/>
    <pc:docChg chg="modSld">
      <pc:chgData name="Saul Albert" userId="6c8ccfa2-6803-4c8b-85ea-01b214117c6c" providerId="ADAL" clId="{7ABB5C23-87D6-F847-B19A-18A67314F895}" dt="2021-02-19T09:52:43.337" v="0" actId="20577"/>
      <pc:docMkLst>
        <pc:docMk/>
      </pc:docMkLst>
      <pc:sldChg chg="modSp mod">
        <pc:chgData name="Saul Albert" userId="6c8ccfa2-6803-4c8b-85ea-01b214117c6c" providerId="ADAL" clId="{7ABB5C23-87D6-F847-B19A-18A67314F895}" dt="2021-02-19T09:52:43.337" v="0" actId="20577"/>
        <pc:sldMkLst>
          <pc:docMk/>
          <pc:sldMk cId="109857222" sldId="256"/>
        </pc:sldMkLst>
        <pc:spChg chg="mod">
          <ac:chgData name="Saul Albert" userId="6c8ccfa2-6803-4c8b-85ea-01b214117c6c" providerId="ADAL" clId="{7ABB5C23-87D6-F847-B19A-18A67314F895}" dt="2021-02-19T09:52:43.337" v="0" actId="20577"/>
          <ac:spMkLst>
            <pc:docMk/>
            <pc:sldMk cId="109857222" sldId="256"/>
            <ac:spMk id="3" creationId="{00000000-0000-0000-0000-000000000000}"/>
          </ac:spMkLst>
        </pc:spChg>
      </pc:sldChg>
    </pc:docChg>
  </pc:docChgLst>
  <pc:docChgLst>
    <pc:chgData name="Saul Albert" userId="6c8ccfa2-6803-4c8b-85ea-01b214117c6c" providerId="ADAL" clId="{BAD5B390-0161-814B-8226-D95750141D2B}"/>
    <pc:docChg chg="undo redo custSel addSld modSld sldOrd">
      <pc:chgData name="Saul Albert" userId="6c8ccfa2-6803-4c8b-85ea-01b214117c6c" providerId="ADAL" clId="{BAD5B390-0161-814B-8226-D95750141D2B}" dt="2019-09-29T21:51:05.330" v="9341"/>
      <pc:docMkLst>
        <pc:docMk/>
      </pc:docMkLst>
      <pc:sldChg chg="modSp">
        <pc:chgData name="Saul Albert" userId="6c8ccfa2-6803-4c8b-85ea-01b214117c6c" providerId="ADAL" clId="{BAD5B390-0161-814B-8226-D95750141D2B}" dt="2019-09-23T23:26:33.598" v="8949"/>
        <pc:sldMkLst>
          <pc:docMk/>
          <pc:sldMk cId="109857222" sldId="256"/>
        </pc:sldMkLst>
        <pc:spChg chg="mod">
          <ac:chgData name="Saul Albert" userId="6c8ccfa2-6803-4c8b-85ea-01b214117c6c" providerId="ADAL" clId="{BAD5B390-0161-814B-8226-D95750141D2B}" dt="2019-09-23T23:26:33.598" v="8949"/>
          <ac:spMkLst>
            <pc:docMk/>
            <pc:sldMk cId="109857222" sldId="256"/>
            <ac:spMk id="3" creationId="{00000000-0000-0000-0000-000000000000}"/>
          </ac:spMkLst>
        </pc:spChg>
      </pc:sldChg>
      <pc:sldChg chg="ord">
        <pc:chgData name="Saul Albert" userId="6c8ccfa2-6803-4c8b-85ea-01b214117c6c" providerId="ADAL" clId="{BAD5B390-0161-814B-8226-D95750141D2B}" dt="2019-09-29T21:51:05.330" v="9341"/>
        <pc:sldMkLst>
          <pc:docMk/>
          <pc:sldMk cId="2895177761" sldId="258"/>
        </pc:sldMkLst>
      </pc:sldChg>
      <pc:sldChg chg="modSp ord">
        <pc:chgData name="Saul Albert" userId="6c8ccfa2-6803-4c8b-85ea-01b214117c6c" providerId="ADAL" clId="{BAD5B390-0161-814B-8226-D95750141D2B}" dt="2019-09-23T23:32:39.438" v="9340" actId="5793"/>
        <pc:sldMkLst>
          <pc:docMk/>
          <pc:sldMk cId="2183465988" sldId="260"/>
        </pc:sldMkLst>
        <pc:spChg chg="mod">
          <ac:chgData name="Saul Albert" userId="6c8ccfa2-6803-4c8b-85ea-01b214117c6c" providerId="ADAL" clId="{BAD5B390-0161-814B-8226-D95750141D2B}" dt="2019-09-23T23:32:39.438" v="9340" actId="5793"/>
          <ac:spMkLst>
            <pc:docMk/>
            <pc:sldMk cId="2183465988" sldId="260"/>
            <ac:spMk id="3" creationId="{3345C83C-2CE2-4C91-A2AB-EE0394FD8923}"/>
          </ac:spMkLst>
        </pc:spChg>
      </pc:sldChg>
      <pc:sldChg chg="modSp">
        <pc:chgData name="Saul Albert" userId="6c8ccfa2-6803-4c8b-85ea-01b214117c6c" providerId="ADAL" clId="{BAD5B390-0161-814B-8226-D95750141D2B}" dt="2019-09-22T19:17:50.189" v="2192" actId="20577"/>
        <pc:sldMkLst>
          <pc:docMk/>
          <pc:sldMk cId="2936404586" sldId="261"/>
        </pc:sldMkLst>
        <pc:spChg chg="mod">
          <ac:chgData name="Saul Albert" userId="6c8ccfa2-6803-4c8b-85ea-01b214117c6c" providerId="ADAL" clId="{BAD5B390-0161-814B-8226-D95750141D2B}" dt="2019-09-22T19:17:50.189" v="2192" actId="20577"/>
          <ac:spMkLst>
            <pc:docMk/>
            <pc:sldMk cId="2936404586" sldId="261"/>
            <ac:spMk id="2" creationId="{653EE9C2-9324-443B-A1B6-77FDBC0ADA69}"/>
          </ac:spMkLst>
        </pc:spChg>
        <pc:spChg chg="mod">
          <ac:chgData name="Saul Albert" userId="6c8ccfa2-6803-4c8b-85ea-01b214117c6c" providerId="ADAL" clId="{BAD5B390-0161-814B-8226-D95750141D2B}" dt="2019-09-22T19:17:04.418" v="2098" actId="20577"/>
          <ac:spMkLst>
            <pc:docMk/>
            <pc:sldMk cId="2936404586" sldId="261"/>
            <ac:spMk id="3" creationId="{067417AA-B205-441A-ADC0-CFF8D72E83A0}"/>
          </ac:spMkLst>
        </pc:spChg>
      </pc:sldChg>
      <pc:sldChg chg="modSp">
        <pc:chgData name="Saul Albert" userId="6c8ccfa2-6803-4c8b-85ea-01b214117c6c" providerId="ADAL" clId="{BAD5B390-0161-814B-8226-D95750141D2B}" dt="2019-09-22T19:17:40.813" v="2187" actId="20577"/>
        <pc:sldMkLst>
          <pc:docMk/>
          <pc:sldMk cId="1691857939" sldId="262"/>
        </pc:sldMkLst>
        <pc:spChg chg="mod">
          <ac:chgData name="Saul Albert" userId="6c8ccfa2-6803-4c8b-85ea-01b214117c6c" providerId="ADAL" clId="{BAD5B390-0161-814B-8226-D95750141D2B}" dt="2019-09-22T10:51:37.527" v="23" actId="20577"/>
          <ac:spMkLst>
            <pc:docMk/>
            <pc:sldMk cId="1691857939" sldId="262"/>
            <ac:spMk id="2" creationId="{820039A0-1B0A-44D4-85ED-64450C5D4EB4}"/>
          </ac:spMkLst>
        </pc:spChg>
        <pc:spChg chg="mod">
          <ac:chgData name="Saul Albert" userId="6c8ccfa2-6803-4c8b-85ea-01b214117c6c" providerId="ADAL" clId="{BAD5B390-0161-814B-8226-D95750141D2B}" dt="2019-09-22T19:17:40.813" v="2187" actId="20577"/>
          <ac:spMkLst>
            <pc:docMk/>
            <pc:sldMk cId="1691857939" sldId="262"/>
            <ac:spMk id="3" creationId="{954270E0-0EA3-4912-A68D-7611F606A857}"/>
          </ac:spMkLst>
        </pc:spChg>
      </pc:sldChg>
      <pc:sldChg chg="addSp modSp add ord">
        <pc:chgData name="Saul Albert" userId="6c8ccfa2-6803-4c8b-85ea-01b214117c6c" providerId="ADAL" clId="{BAD5B390-0161-814B-8226-D95750141D2B}" dt="2019-09-22T19:57:37.150" v="3092" actId="1076"/>
        <pc:sldMkLst>
          <pc:docMk/>
          <pc:sldMk cId="2624824414" sldId="263"/>
        </pc:sldMkLst>
        <pc:spChg chg="mod">
          <ac:chgData name="Saul Albert" userId="6c8ccfa2-6803-4c8b-85ea-01b214117c6c" providerId="ADAL" clId="{BAD5B390-0161-814B-8226-D95750141D2B}" dt="2019-09-22T19:25:51.345" v="2382" actId="20577"/>
          <ac:spMkLst>
            <pc:docMk/>
            <pc:sldMk cId="2624824414" sldId="263"/>
            <ac:spMk id="2" creationId="{9D46529A-71C1-1A4A-A697-40FDF684FBF0}"/>
          </ac:spMkLst>
        </pc:spChg>
        <pc:spChg chg="mod">
          <ac:chgData name="Saul Albert" userId="6c8ccfa2-6803-4c8b-85ea-01b214117c6c" providerId="ADAL" clId="{BAD5B390-0161-814B-8226-D95750141D2B}" dt="2019-09-22T19:57:17.228" v="3086" actId="20577"/>
          <ac:spMkLst>
            <pc:docMk/>
            <pc:sldMk cId="2624824414" sldId="263"/>
            <ac:spMk id="3" creationId="{43C36A2C-3C62-5B41-A2CD-B55A03C00B5C}"/>
          </ac:spMkLst>
        </pc:spChg>
        <pc:picChg chg="add mod">
          <ac:chgData name="Saul Albert" userId="6c8ccfa2-6803-4c8b-85ea-01b214117c6c" providerId="ADAL" clId="{BAD5B390-0161-814B-8226-D95750141D2B}" dt="2019-09-22T19:57:37.150" v="3092" actId="1076"/>
          <ac:picMkLst>
            <pc:docMk/>
            <pc:sldMk cId="2624824414" sldId="263"/>
            <ac:picMk id="4" creationId="{9D0633B9-A69B-9D40-8BE9-251B81915178}"/>
          </ac:picMkLst>
        </pc:picChg>
      </pc:sldChg>
      <pc:sldChg chg="modSp add">
        <pc:chgData name="Saul Albert" userId="6c8ccfa2-6803-4c8b-85ea-01b214117c6c" providerId="ADAL" clId="{BAD5B390-0161-814B-8226-D95750141D2B}" dt="2019-09-22T20:31:25.343" v="5790" actId="20577"/>
        <pc:sldMkLst>
          <pc:docMk/>
          <pc:sldMk cId="2226450578" sldId="264"/>
        </pc:sldMkLst>
        <pc:spChg chg="mod">
          <ac:chgData name="Saul Albert" userId="6c8ccfa2-6803-4c8b-85ea-01b214117c6c" providerId="ADAL" clId="{BAD5B390-0161-814B-8226-D95750141D2B}" dt="2019-09-22T11:19:38.446" v="935" actId="20577"/>
          <ac:spMkLst>
            <pc:docMk/>
            <pc:sldMk cId="2226450578" sldId="264"/>
            <ac:spMk id="2" creationId="{25478D1C-B66C-4F41-9517-7A79949A529B}"/>
          </ac:spMkLst>
        </pc:spChg>
        <pc:spChg chg="mod">
          <ac:chgData name="Saul Albert" userId="6c8ccfa2-6803-4c8b-85ea-01b214117c6c" providerId="ADAL" clId="{BAD5B390-0161-814B-8226-D95750141D2B}" dt="2019-09-22T20:31:25.343" v="5790" actId="20577"/>
          <ac:spMkLst>
            <pc:docMk/>
            <pc:sldMk cId="2226450578" sldId="264"/>
            <ac:spMk id="3" creationId="{7E41A35E-2571-AB4B-B039-AEE55E23E12C}"/>
          </ac:spMkLst>
        </pc:spChg>
      </pc:sldChg>
      <pc:sldChg chg="modSp add">
        <pc:chgData name="Saul Albert" userId="6c8ccfa2-6803-4c8b-85ea-01b214117c6c" providerId="ADAL" clId="{BAD5B390-0161-814B-8226-D95750141D2B}" dt="2019-09-22T20:19:45.234" v="4958" actId="20577"/>
        <pc:sldMkLst>
          <pc:docMk/>
          <pc:sldMk cId="1062669986" sldId="265"/>
        </pc:sldMkLst>
        <pc:spChg chg="mod">
          <ac:chgData name="Saul Albert" userId="6c8ccfa2-6803-4c8b-85ea-01b214117c6c" providerId="ADAL" clId="{BAD5B390-0161-814B-8226-D95750141D2B}" dt="2019-09-22T19:25:56.962" v="2384"/>
          <ac:spMkLst>
            <pc:docMk/>
            <pc:sldMk cId="1062669986" sldId="265"/>
            <ac:spMk id="2" creationId="{47DD3B7C-6A0B-2444-90A0-1F697C13E0A3}"/>
          </ac:spMkLst>
        </pc:spChg>
        <pc:spChg chg="mod">
          <ac:chgData name="Saul Albert" userId="6c8ccfa2-6803-4c8b-85ea-01b214117c6c" providerId="ADAL" clId="{BAD5B390-0161-814B-8226-D95750141D2B}" dt="2019-09-22T20:19:45.234" v="4958" actId="20577"/>
          <ac:spMkLst>
            <pc:docMk/>
            <pc:sldMk cId="1062669986" sldId="265"/>
            <ac:spMk id="3" creationId="{8181CE27-E54C-AB42-A01C-89A7C4F3F1C1}"/>
          </ac:spMkLst>
        </pc:spChg>
      </pc:sldChg>
      <pc:sldChg chg="modSp add">
        <pc:chgData name="Saul Albert" userId="6c8ccfa2-6803-4c8b-85ea-01b214117c6c" providerId="ADAL" clId="{BAD5B390-0161-814B-8226-D95750141D2B}" dt="2019-09-23T22:17:54.765" v="5988" actId="20577"/>
        <pc:sldMkLst>
          <pc:docMk/>
          <pc:sldMk cId="2003647101" sldId="266"/>
        </pc:sldMkLst>
        <pc:spChg chg="mod">
          <ac:chgData name="Saul Albert" userId="6c8ccfa2-6803-4c8b-85ea-01b214117c6c" providerId="ADAL" clId="{BAD5B390-0161-814B-8226-D95750141D2B}" dt="2019-09-22T19:19:29.905" v="2304" actId="113"/>
          <ac:spMkLst>
            <pc:docMk/>
            <pc:sldMk cId="2003647101" sldId="266"/>
            <ac:spMk id="2" creationId="{91B6BBF2-50EB-7E42-A013-E7AB0FB43861}"/>
          </ac:spMkLst>
        </pc:spChg>
        <pc:spChg chg="mod">
          <ac:chgData name="Saul Albert" userId="6c8ccfa2-6803-4c8b-85ea-01b214117c6c" providerId="ADAL" clId="{BAD5B390-0161-814B-8226-D95750141D2B}" dt="2019-09-23T22:17:54.765" v="5988" actId="20577"/>
          <ac:spMkLst>
            <pc:docMk/>
            <pc:sldMk cId="2003647101" sldId="266"/>
            <ac:spMk id="3" creationId="{A4A7E453-1EAD-3945-B82A-C213E04CBD61}"/>
          </ac:spMkLst>
        </pc:spChg>
      </pc:sldChg>
      <pc:sldChg chg="modSp add ord">
        <pc:chgData name="Saul Albert" userId="6c8ccfa2-6803-4c8b-85ea-01b214117c6c" providerId="ADAL" clId="{BAD5B390-0161-814B-8226-D95750141D2B}" dt="2019-09-22T20:05:44.904" v="4150" actId="20577"/>
        <pc:sldMkLst>
          <pc:docMk/>
          <pc:sldMk cId="120562660" sldId="267"/>
        </pc:sldMkLst>
        <pc:spChg chg="mod">
          <ac:chgData name="Saul Albert" userId="6c8ccfa2-6803-4c8b-85ea-01b214117c6c" providerId="ADAL" clId="{BAD5B390-0161-814B-8226-D95750141D2B}" dt="2019-09-22T19:26:25.933" v="2437" actId="20577"/>
          <ac:spMkLst>
            <pc:docMk/>
            <pc:sldMk cId="120562660" sldId="267"/>
            <ac:spMk id="2" creationId="{8CD47BE7-6349-CC4A-AA6B-4803E0048D92}"/>
          </ac:spMkLst>
        </pc:spChg>
        <pc:spChg chg="mod">
          <ac:chgData name="Saul Albert" userId="6c8ccfa2-6803-4c8b-85ea-01b214117c6c" providerId="ADAL" clId="{BAD5B390-0161-814B-8226-D95750141D2B}" dt="2019-09-22T20:05:44.904" v="4150" actId="20577"/>
          <ac:spMkLst>
            <pc:docMk/>
            <pc:sldMk cId="120562660" sldId="267"/>
            <ac:spMk id="3" creationId="{CD07DF14-F848-D343-85B3-229247B3DCCA}"/>
          </ac:spMkLst>
        </pc:spChg>
      </pc:sldChg>
      <pc:sldChg chg="modSp add">
        <pc:chgData name="Saul Albert" userId="6c8ccfa2-6803-4c8b-85ea-01b214117c6c" providerId="ADAL" clId="{BAD5B390-0161-814B-8226-D95750141D2B}" dt="2019-09-23T22:47:09.875" v="7187" actId="20577"/>
        <pc:sldMkLst>
          <pc:docMk/>
          <pc:sldMk cId="4013740527" sldId="268"/>
        </pc:sldMkLst>
        <pc:spChg chg="mod">
          <ac:chgData name="Saul Albert" userId="6c8ccfa2-6803-4c8b-85ea-01b214117c6c" providerId="ADAL" clId="{BAD5B390-0161-814B-8226-D95750141D2B}" dt="2019-09-22T20:59:47.604" v="5818" actId="20577"/>
          <ac:spMkLst>
            <pc:docMk/>
            <pc:sldMk cId="4013740527" sldId="268"/>
            <ac:spMk id="2" creationId="{821406EE-C9F3-7A45-B63E-087C9F921D04}"/>
          </ac:spMkLst>
        </pc:spChg>
        <pc:spChg chg="mod">
          <ac:chgData name="Saul Albert" userId="6c8ccfa2-6803-4c8b-85ea-01b214117c6c" providerId="ADAL" clId="{BAD5B390-0161-814B-8226-D95750141D2B}" dt="2019-09-23T22:47:09.875" v="7187" actId="20577"/>
          <ac:spMkLst>
            <pc:docMk/>
            <pc:sldMk cId="4013740527" sldId="268"/>
            <ac:spMk id="3" creationId="{644A636D-BE4B-4640-A8B4-D2A1981956D5}"/>
          </ac:spMkLst>
        </pc:spChg>
      </pc:sldChg>
      <pc:sldChg chg="addSp delSp modSp add">
        <pc:chgData name="Saul Albert" userId="6c8ccfa2-6803-4c8b-85ea-01b214117c6c" providerId="ADAL" clId="{BAD5B390-0161-814B-8226-D95750141D2B}" dt="2019-09-23T23:06:08.120" v="8848" actId="27636"/>
        <pc:sldMkLst>
          <pc:docMk/>
          <pc:sldMk cId="719977970" sldId="269"/>
        </pc:sldMkLst>
        <pc:spChg chg="mod">
          <ac:chgData name="Saul Albert" userId="6c8ccfa2-6803-4c8b-85ea-01b214117c6c" providerId="ADAL" clId="{BAD5B390-0161-814B-8226-D95750141D2B}" dt="2019-09-22T21:31:00.894" v="5847" actId="20577"/>
          <ac:spMkLst>
            <pc:docMk/>
            <pc:sldMk cId="719977970" sldId="269"/>
            <ac:spMk id="2" creationId="{A28D315E-C6A9-43EF-ADD6-6A376D5BE71C}"/>
          </ac:spMkLst>
        </pc:spChg>
        <pc:spChg chg="mod">
          <ac:chgData name="Saul Albert" userId="6c8ccfa2-6803-4c8b-85ea-01b214117c6c" providerId="ADAL" clId="{BAD5B390-0161-814B-8226-D95750141D2B}" dt="2019-09-23T23:06:08.120" v="8848" actId="27636"/>
          <ac:spMkLst>
            <pc:docMk/>
            <pc:sldMk cId="719977970" sldId="269"/>
            <ac:spMk id="3" creationId="{62E88278-C1C5-4AC4-A3ED-E8B15B94CF1D}"/>
          </ac:spMkLst>
        </pc:spChg>
        <pc:spChg chg="add del">
          <ac:chgData name="Saul Albert" userId="6c8ccfa2-6803-4c8b-85ea-01b214117c6c" providerId="ADAL" clId="{BAD5B390-0161-814B-8226-D95750141D2B}" dt="2019-09-23T22:48:06.083" v="7221"/>
          <ac:spMkLst>
            <pc:docMk/>
            <pc:sldMk cId="719977970" sldId="269"/>
            <ac:spMk id="4" creationId="{DD33252B-5809-4348-BA6C-7F7A9C092298}"/>
          </ac:spMkLst>
        </pc:spChg>
        <pc:spChg chg="add mod">
          <ac:chgData name="Saul Albert" userId="6c8ccfa2-6803-4c8b-85ea-01b214117c6c" providerId="ADAL" clId="{BAD5B390-0161-814B-8226-D95750141D2B}" dt="2019-09-23T22:48:13.541" v="7223" actId="20577"/>
          <ac:spMkLst>
            <pc:docMk/>
            <pc:sldMk cId="719977970" sldId="269"/>
            <ac:spMk id="5" creationId="{E1B88701-ED22-5142-B3AD-430A1C0D924B}"/>
          </ac:spMkLst>
        </pc:spChg>
      </pc:sldChg>
      <pc:sldChg chg="addSp delSp modSp add delAnim modAnim">
        <pc:chgData name="Saul Albert" userId="6c8ccfa2-6803-4c8b-85ea-01b214117c6c" providerId="ADAL" clId="{BAD5B390-0161-814B-8226-D95750141D2B}" dt="2019-09-23T23:21:45.568" v="8943" actId="1076"/>
        <pc:sldMkLst>
          <pc:docMk/>
          <pc:sldMk cId="2460418296" sldId="270"/>
        </pc:sldMkLst>
        <pc:spChg chg="mod">
          <ac:chgData name="Saul Albert" userId="6c8ccfa2-6803-4c8b-85ea-01b214117c6c" providerId="ADAL" clId="{BAD5B390-0161-814B-8226-D95750141D2B}" dt="2019-09-22T21:31:26.925" v="5853" actId="20577"/>
          <ac:spMkLst>
            <pc:docMk/>
            <pc:sldMk cId="2460418296" sldId="270"/>
            <ac:spMk id="2" creationId="{A28D315E-C6A9-43EF-ADD6-6A376D5BE71C}"/>
          </ac:spMkLst>
        </pc:spChg>
        <pc:spChg chg="mod">
          <ac:chgData name="Saul Albert" userId="6c8ccfa2-6803-4c8b-85ea-01b214117c6c" providerId="ADAL" clId="{BAD5B390-0161-814B-8226-D95750141D2B}" dt="2019-09-23T23:20:39.709" v="8902"/>
          <ac:spMkLst>
            <pc:docMk/>
            <pc:sldMk cId="2460418296" sldId="270"/>
            <ac:spMk id="3" creationId="{62E88278-C1C5-4AC4-A3ED-E8B15B94CF1D}"/>
          </ac:spMkLst>
        </pc:spChg>
        <pc:spChg chg="add mod">
          <ac:chgData name="Saul Albert" userId="6c8ccfa2-6803-4c8b-85ea-01b214117c6c" providerId="ADAL" clId="{BAD5B390-0161-814B-8226-D95750141D2B}" dt="2019-09-23T23:21:22.791" v="8918" actId="1076"/>
          <ac:spMkLst>
            <pc:docMk/>
            <pc:sldMk cId="2460418296" sldId="270"/>
            <ac:spMk id="9" creationId="{394EF13D-F0B8-E64D-A170-7458BFDC1D39}"/>
          </ac:spMkLst>
        </pc:spChg>
        <pc:spChg chg="add del mod">
          <ac:chgData name="Saul Albert" userId="6c8ccfa2-6803-4c8b-85ea-01b214117c6c" providerId="ADAL" clId="{BAD5B390-0161-814B-8226-D95750141D2B}" dt="2019-09-23T23:21:01.488" v="8908" actId="478"/>
          <ac:spMkLst>
            <pc:docMk/>
            <pc:sldMk cId="2460418296" sldId="270"/>
            <ac:spMk id="10" creationId="{5188AD7A-0B39-6643-870D-22A2847F4BEA}"/>
          </ac:spMkLst>
        </pc:spChg>
        <pc:spChg chg="add mod">
          <ac:chgData name="Saul Albert" userId="6c8ccfa2-6803-4c8b-85ea-01b214117c6c" providerId="ADAL" clId="{BAD5B390-0161-814B-8226-D95750141D2B}" dt="2019-09-23T23:21:45.568" v="8943" actId="1076"/>
          <ac:spMkLst>
            <pc:docMk/>
            <pc:sldMk cId="2460418296" sldId="270"/>
            <ac:spMk id="11" creationId="{F1B1EA6F-DED5-8548-8C14-3A6417EB9796}"/>
          </ac:spMkLst>
        </pc:spChg>
        <pc:picChg chg="add del mod modCrop">
          <ac:chgData name="Saul Albert" userId="6c8ccfa2-6803-4c8b-85ea-01b214117c6c" providerId="ADAL" clId="{BAD5B390-0161-814B-8226-D95750141D2B}" dt="2019-09-23T23:08:22.199" v="8853" actId="478"/>
          <ac:picMkLst>
            <pc:docMk/>
            <pc:sldMk cId="2460418296" sldId="270"/>
            <ac:picMk id="4" creationId="{F195167C-C59A-1A43-8DA0-0EBFC040AB0C}"/>
          </ac:picMkLst>
        </pc:picChg>
        <pc:picChg chg="add del mod modCrop">
          <ac:chgData name="Saul Albert" userId="6c8ccfa2-6803-4c8b-85ea-01b214117c6c" providerId="ADAL" clId="{BAD5B390-0161-814B-8226-D95750141D2B}" dt="2019-09-23T23:20:35.349" v="8901" actId="1076"/>
          <ac:picMkLst>
            <pc:docMk/>
            <pc:sldMk cId="2460418296" sldId="270"/>
            <ac:picMk id="5" creationId="{D84CD484-833C-4540-B52F-F1EC6F8CDCC7}"/>
          </ac:picMkLst>
        </pc:picChg>
        <pc:picChg chg="add del mod">
          <ac:chgData name="Saul Albert" userId="6c8ccfa2-6803-4c8b-85ea-01b214117c6c" providerId="ADAL" clId="{BAD5B390-0161-814B-8226-D95750141D2B}" dt="2019-09-23T23:18:59.204" v="8881" actId="478"/>
          <ac:picMkLst>
            <pc:docMk/>
            <pc:sldMk cId="2460418296" sldId="270"/>
            <ac:picMk id="6" creationId="{D8DCF28F-E458-BC49-8BF2-BBF710936381}"/>
          </ac:picMkLst>
        </pc:picChg>
        <pc:picChg chg="add del mod">
          <ac:chgData name="Saul Albert" userId="6c8ccfa2-6803-4c8b-85ea-01b214117c6c" providerId="ADAL" clId="{BAD5B390-0161-814B-8226-D95750141D2B}" dt="2019-09-23T23:19:43.086" v="8889" actId="478"/>
          <ac:picMkLst>
            <pc:docMk/>
            <pc:sldMk cId="2460418296" sldId="270"/>
            <ac:picMk id="7" creationId="{0385EC4E-5A46-A547-AF89-EC03BC9792D0}"/>
          </ac:picMkLst>
        </pc:picChg>
        <pc:picChg chg="add mod">
          <ac:chgData name="Saul Albert" userId="6c8ccfa2-6803-4c8b-85ea-01b214117c6c" providerId="ADAL" clId="{BAD5B390-0161-814B-8226-D95750141D2B}" dt="2019-09-23T23:20:33.197" v="8900" actId="1076"/>
          <ac:picMkLst>
            <pc:docMk/>
            <pc:sldMk cId="2460418296" sldId="270"/>
            <ac:picMk id="8" creationId="{FE1844CE-A0D3-CF42-8445-6F7C9442FD5E}"/>
          </ac:picMkLst>
        </pc:picChg>
      </pc:sldChg>
      <pc:sldChg chg="modSp add">
        <pc:chgData name="Saul Albert" userId="6c8ccfa2-6803-4c8b-85ea-01b214117c6c" providerId="ADAL" clId="{BAD5B390-0161-814B-8226-D95750141D2B}" dt="2019-09-23T22:47:47.766" v="7219" actId="20577"/>
        <pc:sldMkLst>
          <pc:docMk/>
          <pc:sldMk cId="2356985296" sldId="271"/>
        </pc:sldMkLst>
        <pc:spChg chg="mod">
          <ac:chgData name="Saul Albert" userId="6c8ccfa2-6803-4c8b-85ea-01b214117c6c" providerId="ADAL" clId="{BAD5B390-0161-814B-8226-D95750141D2B}" dt="2019-09-23T22:24:34.785" v="6827" actId="20577"/>
          <ac:spMkLst>
            <pc:docMk/>
            <pc:sldMk cId="2356985296" sldId="271"/>
            <ac:spMk id="2" creationId="{21CC59FB-74B5-1E48-A7E3-B843B4109AB7}"/>
          </ac:spMkLst>
        </pc:spChg>
        <pc:spChg chg="mod">
          <ac:chgData name="Saul Albert" userId="6c8ccfa2-6803-4c8b-85ea-01b214117c6c" providerId="ADAL" clId="{BAD5B390-0161-814B-8226-D95750141D2B}" dt="2019-09-23T22:47:47.766" v="7219" actId="20577"/>
          <ac:spMkLst>
            <pc:docMk/>
            <pc:sldMk cId="2356985296" sldId="271"/>
            <ac:spMk id="3" creationId="{FE890F6E-8D23-0C47-9FD3-F0C80B3D9248}"/>
          </ac:spMkLst>
        </pc:spChg>
      </pc:sldChg>
      <pc:sldChg chg="modSp add">
        <pc:chgData name="Saul Albert" userId="6c8ccfa2-6803-4c8b-85ea-01b214117c6c" providerId="ADAL" clId="{BAD5B390-0161-814B-8226-D95750141D2B}" dt="2019-09-23T23:29:14.194" v="8953" actId="5793"/>
        <pc:sldMkLst>
          <pc:docMk/>
          <pc:sldMk cId="1581571682" sldId="272"/>
        </pc:sldMkLst>
        <pc:spChg chg="mod">
          <ac:chgData name="Saul Albert" userId="6c8ccfa2-6803-4c8b-85ea-01b214117c6c" providerId="ADAL" clId="{BAD5B390-0161-814B-8226-D95750141D2B}" dt="2019-09-23T22:51:20.719" v="7378" actId="20577"/>
          <ac:spMkLst>
            <pc:docMk/>
            <pc:sldMk cId="1581571682" sldId="272"/>
            <ac:spMk id="2" creationId="{47DD3B7C-6A0B-2444-90A0-1F697C13E0A3}"/>
          </ac:spMkLst>
        </pc:spChg>
        <pc:spChg chg="mod">
          <ac:chgData name="Saul Albert" userId="6c8ccfa2-6803-4c8b-85ea-01b214117c6c" providerId="ADAL" clId="{BAD5B390-0161-814B-8226-D95750141D2B}" dt="2019-09-23T23:29:14.194" v="8953" actId="5793"/>
          <ac:spMkLst>
            <pc:docMk/>
            <pc:sldMk cId="1581571682" sldId="272"/>
            <ac:spMk id="3" creationId="{8181CE27-E54C-AB42-A01C-89A7C4F3F1C1}"/>
          </ac:spMkLst>
        </pc:spChg>
      </pc:sldChg>
    </pc:docChg>
  </pc:docChgLst>
  <pc:docChgLst>
    <pc:chgData name="Saul Albert" userId="6c8ccfa2-6803-4c8b-85ea-01b214117c6c" providerId="ADAL" clId="{AA558924-E513-064A-B82E-24C7A55077B1}"/>
    <pc:docChg chg="undo redo custSel addSld delSld modSld sldOrd modShowInfo">
      <pc:chgData name="Saul Albert" userId="6c8ccfa2-6803-4c8b-85ea-01b214117c6c" providerId="ADAL" clId="{AA558924-E513-064A-B82E-24C7A55077B1}" dt="2021-07-23T20:58:37.351" v="15309" actId="114"/>
      <pc:docMkLst>
        <pc:docMk/>
      </pc:docMkLst>
      <pc:sldChg chg="mod modShow">
        <pc:chgData name="Saul Albert" userId="6c8ccfa2-6803-4c8b-85ea-01b214117c6c" providerId="ADAL" clId="{AA558924-E513-064A-B82E-24C7A55077B1}" dt="2021-07-22T08:24:22.350" v="6605" actId="729"/>
        <pc:sldMkLst>
          <pc:docMk/>
          <pc:sldMk cId="109857222" sldId="256"/>
        </pc:sldMkLst>
      </pc:sldChg>
      <pc:sldChg chg="modSp mod modNotesTx">
        <pc:chgData name="Saul Albert" userId="6c8ccfa2-6803-4c8b-85ea-01b214117c6c" providerId="ADAL" clId="{AA558924-E513-064A-B82E-24C7A55077B1}" dt="2021-07-23T14:59:22.547" v="12240" actId="20577"/>
        <pc:sldMkLst>
          <pc:docMk/>
          <pc:sldMk cId="3796078904" sldId="257"/>
        </pc:sldMkLst>
        <pc:spChg chg="mod">
          <ac:chgData name="Saul Albert" userId="6c8ccfa2-6803-4c8b-85ea-01b214117c6c" providerId="ADAL" clId="{AA558924-E513-064A-B82E-24C7A55077B1}" dt="2021-07-23T14:59:22.547" v="12240" actId="20577"/>
          <ac:spMkLst>
            <pc:docMk/>
            <pc:sldMk cId="3796078904" sldId="257"/>
            <ac:spMk id="2" creationId="{A28D315E-C6A9-43EF-ADD6-6A376D5BE71C}"/>
          </ac:spMkLst>
        </pc:spChg>
        <pc:spChg chg="mod">
          <ac:chgData name="Saul Albert" userId="6c8ccfa2-6803-4c8b-85ea-01b214117c6c" providerId="ADAL" clId="{AA558924-E513-064A-B82E-24C7A55077B1}" dt="2021-07-23T08:48:34.379" v="9130" actId="20577"/>
          <ac:spMkLst>
            <pc:docMk/>
            <pc:sldMk cId="3796078904" sldId="257"/>
            <ac:spMk id="3" creationId="{62E88278-C1C5-4AC4-A3ED-E8B15B94CF1D}"/>
          </ac:spMkLst>
        </pc:spChg>
      </pc:sldChg>
      <pc:sldChg chg="modSp mod">
        <pc:chgData name="Saul Albert" userId="6c8ccfa2-6803-4c8b-85ea-01b214117c6c" providerId="ADAL" clId="{AA558924-E513-064A-B82E-24C7A55077B1}" dt="2021-07-22T12:51:08.687" v="8024" actId="20577"/>
        <pc:sldMkLst>
          <pc:docMk/>
          <pc:sldMk cId="2895177761" sldId="258"/>
        </pc:sldMkLst>
        <pc:spChg chg="mod">
          <ac:chgData name="Saul Albert" userId="6c8ccfa2-6803-4c8b-85ea-01b214117c6c" providerId="ADAL" clId="{AA558924-E513-064A-B82E-24C7A55077B1}" dt="2021-07-22T12:51:08.687" v="8024" actId="20577"/>
          <ac:spMkLst>
            <pc:docMk/>
            <pc:sldMk cId="2895177761" sldId="258"/>
            <ac:spMk id="3" creationId="{A7A510F0-D009-499F-99C4-813C60A9C2E0}"/>
          </ac:spMkLst>
        </pc:spChg>
      </pc:sldChg>
      <pc:sldChg chg="modSp mod ord modNotesTx">
        <pc:chgData name="Saul Albert" userId="6c8ccfa2-6803-4c8b-85ea-01b214117c6c" providerId="ADAL" clId="{AA558924-E513-064A-B82E-24C7A55077B1}" dt="2021-07-23T14:58:01.381" v="12196" actId="20577"/>
        <pc:sldMkLst>
          <pc:docMk/>
          <pc:sldMk cId="2183465988" sldId="260"/>
        </pc:sldMkLst>
        <pc:spChg chg="mod">
          <ac:chgData name="Saul Albert" userId="6c8ccfa2-6803-4c8b-85ea-01b214117c6c" providerId="ADAL" clId="{AA558924-E513-064A-B82E-24C7A55077B1}" dt="2021-07-23T14:58:01.381" v="12196" actId="20577"/>
          <ac:spMkLst>
            <pc:docMk/>
            <pc:sldMk cId="2183465988" sldId="260"/>
            <ac:spMk id="2" creationId="{84997240-8C42-46B6-A1EC-E794302D8397}"/>
          </ac:spMkLst>
        </pc:spChg>
        <pc:spChg chg="mod">
          <ac:chgData name="Saul Albert" userId="6c8ccfa2-6803-4c8b-85ea-01b214117c6c" providerId="ADAL" clId="{AA558924-E513-064A-B82E-24C7A55077B1}" dt="2021-07-22T09:23:23.755" v="6746" actId="20577"/>
          <ac:spMkLst>
            <pc:docMk/>
            <pc:sldMk cId="2183465988" sldId="260"/>
            <ac:spMk id="3" creationId="{3345C83C-2CE2-4C91-A2AB-EE0394FD8923}"/>
          </ac:spMkLst>
        </pc:spChg>
      </pc:sldChg>
      <pc:sldChg chg="addSp delSp modSp mod">
        <pc:chgData name="Saul Albert" userId="6c8ccfa2-6803-4c8b-85ea-01b214117c6c" providerId="ADAL" clId="{AA558924-E513-064A-B82E-24C7A55077B1}" dt="2021-07-22T09:26:47.229" v="6882" actId="27636"/>
        <pc:sldMkLst>
          <pc:docMk/>
          <pc:sldMk cId="2936404586" sldId="261"/>
        </pc:sldMkLst>
        <pc:spChg chg="mod">
          <ac:chgData name="Saul Albert" userId="6c8ccfa2-6803-4c8b-85ea-01b214117c6c" providerId="ADAL" clId="{AA558924-E513-064A-B82E-24C7A55077B1}" dt="2021-07-22T09:26:47.229" v="6882" actId="27636"/>
          <ac:spMkLst>
            <pc:docMk/>
            <pc:sldMk cId="2936404586" sldId="261"/>
            <ac:spMk id="3" creationId="{067417AA-B205-441A-ADC0-CFF8D72E83A0}"/>
          </ac:spMkLst>
        </pc:spChg>
        <pc:spChg chg="add del mod">
          <ac:chgData name="Saul Albert" userId="6c8ccfa2-6803-4c8b-85ea-01b214117c6c" providerId="ADAL" clId="{AA558924-E513-064A-B82E-24C7A55077B1}" dt="2021-07-22T09:26:21.825" v="6873"/>
          <ac:spMkLst>
            <pc:docMk/>
            <pc:sldMk cId="2936404586" sldId="261"/>
            <ac:spMk id="4" creationId="{25554B71-7B2A-E940-B647-A6CD83D006E3}"/>
          </ac:spMkLst>
        </pc:spChg>
      </pc:sldChg>
      <pc:sldChg chg="modSp mod">
        <pc:chgData name="Saul Albert" userId="6c8ccfa2-6803-4c8b-85ea-01b214117c6c" providerId="ADAL" clId="{AA558924-E513-064A-B82E-24C7A55077B1}" dt="2021-07-22T08:12:46.243" v="6427" actId="20577"/>
        <pc:sldMkLst>
          <pc:docMk/>
          <pc:sldMk cId="1691857939" sldId="262"/>
        </pc:sldMkLst>
        <pc:spChg chg="mod">
          <ac:chgData name="Saul Albert" userId="6c8ccfa2-6803-4c8b-85ea-01b214117c6c" providerId="ADAL" clId="{AA558924-E513-064A-B82E-24C7A55077B1}" dt="2021-07-22T08:12:46.243" v="6427" actId="20577"/>
          <ac:spMkLst>
            <pc:docMk/>
            <pc:sldMk cId="1691857939" sldId="262"/>
            <ac:spMk id="3" creationId="{954270E0-0EA3-4912-A68D-7611F606A857}"/>
          </ac:spMkLst>
        </pc:spChg>
      </pc:sldChg>
      <pc:sldChg chg="addSp delSp modSp mod">
        <pc:chgData name="Saul Albert" userId="6c8ccfa2-6803-4c8b-85ea-01b214117c6c" providerId="ADAL" clId="{AA558924-E513-064A-B82E-24C7A55077B1}" dt="2021-07-21T15:43:25.932" v="4689" actId="20577"/>
        <pc:sldMkLst>
          <pc:docMk/>
          <pc:sldMk cId="2624824414" sldId="263"/>
        </pc:sldMkLst>
        <pc:spChg chg="mod">
          <ac:chgData name="Saul Albert" userId="6c8ccfa2-6803-4c8b-85ea-01b214117c6c" providerId="ADAL" clId="{AA558924-E513-064A-B82E-24C7A55077B1}" dt="2021-07-21T15:43:25.932" v="4689" actId="20577"/>
          <ac:spMkLst>
            <pc:docMk/>
            <pc:sldMk cId="2624824414" sldId="263"/>
            <ac:spMk id="2" creationId="{9D46529A-71C1-1A4A-A697-40FDF684FBF0}"/>
          </ac:spMkLst>
        </pc:spChg>
        <pc:spChg chg="mod">
          <ac:chgData name="Saul Albert" userId="6c8ccfa2-6803-4c8b-85ea-01b214117c6c" providerId="ADAL" clId="{AA558924-E513-064A-B82E-24C7A55077B1}" dt="2021-07-21T15:41:54.334" v="4649" actId="20577"/>
          <ac:spMkLst>
            <pc:docMk/>
            <pc:sldMk cId="2624824414" sldId="263"/>
            <ac:spMk id="3" creationId="{43C36A2C-3C62-5B41-A2CD-B55A03C00B5C}"/>
          </ac:spMkLst>
        </pc:spChg>
        <pc:picChg chg="mod">
          <ac:chgData name="Saul Albert" userId="6c8ccfa2-6803-4c8b-85ea-01b214117c6c" providerId="ADAL" clId="{AA558924-E513-064A-B82E-24C7A55077B1}" dt="2021-07-21T15:43:05.367" v="4677" actId="1076"/>
          <ac:picMkLst>
            <pc:docMk/>
            <pc:sldMk cId="2624824414" sldId="263"/>
            <ac:picMk id="4" creationId="{9D0633B9-A69B-9D40-8BE9-251B81915178}"/>
          </ac:picMkLst>
        </pc:picChg>
        <pc:cxnChg chg="add del">
          <ac:chgData name="Saul Albert" userId="6c8ccfa2-6803-4c8b-85ea-01b214117c6c" providerId="ADAL" clId="{AA558924-E513-064A-B82E-24C7A55077B1}" dt="2021-07-21T15:42:29.969" v="4660" actId="478"/>
          <ac:cxnSpMkLst>
            <pc:docMk/>
            <pc:sldMk cId="2624824414" sldId="263"/>
            <ac:cxnSpMk id="6" creationId="{E0152BDF-5BF5-1147-9200-5F4D4175F8CC}"/>
          </ac:cxnSpMkLst>
        </pc:cxnChg>
        <pc:cxnChg chg="add mod">
          <ac:chgData name="Saul Albert" userId="6c8ccfa2-6803-4c8b-85ea-01b214117c6c" providerId="ADAL" clId="{AA558924-E513-064A-B82E-24C7A55077B1}" dt="2021-07-21T15:43:05.367" v="4677" actId="1076"/>
          <ac:cxnSpMkLst>
            <pc:docMk/>
            <pc:sldMk cId="2624824414" sldId="263"/>
            <ac:cxnSpMk id="8" creationId="{C3223351-88F4-6C4F-853F-D0E44016EC65}"/>
          </ac:cxnSpMkLst>
        </pc:cxnChg>
      </pc:sldChg>
      <pc:sldChg chg="modSp mod modNotesTx">
        <pc:chgData name="Saul Albert" userId="6c8ccfa2-6803-4c8b-85ea-01b214117c6c" providerId="ADAL" clId="{AA558924-E513-064A-B82E-24C7A55077B1}" dt="2021-07-23T17:32:46.584" v="14609" actId="20577"/>
        <pc:sldMkLst>
          <pc:docMk/>
          <pc:sldMk cId="2226450578" sldId="264"/>
        </pc:sldMkLst>
        <pc:spChg chg="mod">
          <ac:chgData name="Saul Albert" userId="6c8ccfa2-6803-4c8b-85ea-01b214117c6c" providerId="ADAL" clId="{AA558924-E513-064A-B82E-24C7A55077B1}" dt="2021-07-23T17:32:46.584" v="14609" actId="20577"/>
          <ac:spMkLst>
            <pc:docMk/>
            <pc:sldMk cId="2226450578" sldId="264"/>
            <ac:spMk id="2" creationId="{25478D1C-B66C-4F41-9517-7A79949A529B}"/>
          </ac:spMkLst>
        </pc:spChg>
        <pc:spChg chg="mod">
          <ac:chgData name="Saul Albert" userId="6c8ccfa2-6803-4c8b-85ea-01b214117c6c" providerId="ADAL" clId="{AA558924-E513-064A-B82E-24C7A55077B1}" dt="2021-07-23T17:31:27.613" v="14513" actId="27636"/>
          <ac:spMkLst>
            <pc:docMk/>
            <pc:sldMk cId="2226450578" sldId="264"/>
            <ac:spMk id="3" creationId="{7E41A35E-2571-AB4B-B039-AEE55E23E12C}"/>
          </ac:spMkLst>
        </pc:spChg>
      </pc:sldChg>
      <pc:sldChg chg="modSp mod">
        <pc:chgData name="Saul Albert" userId="6c8ccfa2-6803-4c8b-85ea-01b214117c6c" providerId="ADAL" clId="{AA558924-E513-064A-B82E-24C7A55077B1}" dt="2021-07-23T10:52:18.267" v="11202" actId="21"/>
        <pc:sldMkLst>
          <pc:docMk/>
          <pc:sldMk cId="1062669986" sldId="265"/>
        </pc:sldMkLst>
        <pc:spChg chg="mod">
          <ac:chgData name="Saul Albert" userId="6c8ccfa2-6803-4c8b-85ea-01b214117c6c" providerId="ADAL" clId="{AA558924-E513-064A-B82E-24C7A55077B1}" dt="2021-07-22T10:22:21.607" v="7866" actId="20577"/>
          <ac:spMkLst>
            <pc:docMk/>
            <pc:sldMk cId="1062669986" sldId="265"/>
            <ac:spMk id="2" creationId="{47DD3B7C-6A0B-2444-90A0-1F697C13E0A3}"/>
          </ac:spMkLst>
        </pc:spChg>
        <pc:spChg chg="mod">
          <ac:chgData name="Saul Albert" userId="6c8ccfa2-6803-4c8b-85ea-01b214117c6c" providerId="ADAL" clId="{AA558924-E513-064A-B82E-24C7A55077B1}" dt="2021-07-23T10:52:18.267" v="11202" actId="21"/>
          <ac:spMkLst>
            <pc:docMk/>
            <pc:sldMk cId="1062669986" sldId="265"/>
            <ac:spMk id="3" creationId="{8181CE27-E54C-AB42-A01C-89A7C4F3F1C1}"/>
          </ac:spMkLst>
        </pc:spChg>
      </pc:sldChg>
      <pc:sldChg chg="modSp mod ord">
        <pc:chgData name="Saul Albert" userId="6c8ccfa2-6803-4c8b-85ea-01b214117c6c" providerId="ADAL" clId="{AA558924-E513-064A-B82E-24C7A55077B1}" dt="2021-07-22T09:37:33.179" v="7226" actId="113"/>
        <pc:sldMkLst>
          <pc:docMk/>
          <pc:sldMk cId="2003647101" sldId="266"/>
        </pc:sldMkLst>
        <pc:spChg chg="mod">
          <ac:chgData name="Saul Albert" userId="6c8ccfa2-6803-4c8b-85ea-01b214117c6c" providerId="ADAL" clId="{AA558924-E513-064A-B82E-24C7A55077B1}" dt="2021-07-22T09:37:25.034" v="7225" actId="20577"/>
          <ac:spMkLst>
            <pc:docMk/>
            <pc:sldMk cId="2003647101" sldId="266"/>
            <ac:spMk id="2" creationId="{91B6BBF2-50EB-7E42-A013-E7AB0FB43861}"/>
          </ac:spMkLst>
        </pc:spChg>
        <pc:spChg chg="mod">
          <ac:chgData name="Saul Albert" userId="6c8ccfa2-6803-4c8b-85ea-01b214117c6c" providerId="ADAL" clId="{AA558924-E513-064A-B82E-24C7A55077B1}" dt="2021-07-22T09:37:33.179" v="7226" actId="113"/>
          <ac:spMkLst>
            <pc:docMk/>
            <pc:sldMk cId="2003647101" sldId="266"/>
            <ac:spMk id="3" creationId="{A4A7E453-1EAD-3945-B82A-C213E04CBD61}"/>
          </ac:spMkLst>
        </pc:spChg>
      </pc:sldChg>
      <pc:sldChg chg="modSp mod">
        <pc:chgData name="Saul Albert" userId="6c8ccfa2-6803-4c8b-85ea-01b214117c6c" providerId="ADAL" clId="{AA558924-E513-064A-B82E-24C7A55077B1}" dt="2021-07-22T10:22:18.425" v="7865" actId="20577"/>
        <pc:sldMkLst>
          <pc:docMk/>
          <pc:sldMk cId="120562660" sldId="267"/>
        </pc:sldMkLst>
        <pc:spChg chg="mod">
          <ac:chgData name="Saul Albert" userId="6c8ccfa2-6803-4c8b-85ea-01b214117c6c" providerId="ADAL" clId="{AA558924-E513-064A-B82E-24C7A55077B1}" dt="2021-07-22T10:22:18.425" v="7865" actId="20577"/>
          <ac:spMkLst>
            <pc:docMk/>
            <pc:sldMk cId="120562660" sldId="267"/>
            <ac:spMk id="2" creationId="{8CD47BE7-6349-CC4A-AA6B-4803E0048D92}"/>
          </ac:spMkLst>
        </pc:spChg>
        <pc:spChg chg="mod">
          <ac:chgData name="Saul Albert" userId="6c8ccfa2-6803-4c8b-85ea-01b214117c6c" providerId="ADAL" clId="{AA558924-E513-064A-B82E-24C7A55077B1}" dt="2021-07-22T09:29:02.228" v="6904" actId="6549"/>
          <ac:spMkLst>
            <pc:docMk/>
            <pc:sldMk cId="120562660" sldId="267"/>
            <ac:spMk id="3" creationId="{CD07DF14-F848-D343-85B3-229247B3DCCA}"/>
          </ac:spMkLst>
        </pc:spChg>
      </pc:sldChg>
      <pc:sldChg chg="modSp mod modNotesTx">
        <pc:chgData name="Saul Albert" userId="6c8ccfa2-6803-4c8b-85ea-01b214117c6c" providerId="ADAL" clId="{AA558924-E513-064A-B82E-24C7A55077B1}" dt="2021-07-23T14:32:27.199" v="11918" actId="20577"/>
        <pc:sldMkLst>
          <pc:docMk/>
          <pc:sldMk cId="4013740527" sldId="268"/>
        </pc:sldMkLst>
        <pc:spChg chg="mod">
          <ac:chgData name="Saul Albert" userId="6c8ccfa2-6803-4c8b-85ea-01b214117c6c" providerId="ADAL" clId="{AA558924-E513-064A-B82E-24C7A55077B1}" dt="2021-07-22T10:22:32.316" v="7869" actId="20577"/>
          <ac:spMkLst>
            <pc:docMk/>
            <pc:sldMk cId="4013740527" sldId="268"/>
            <ac:spMk id="2" creationId="{821406EE-C9F3-7A45-B63E-087C9F921D04}"/>
          </ac:spMkLst>
        </pc:spChg>
        <pc:spChg chg="mod">
          <ac:chgData name="Saul Albert" userId="6c8ccfa2-6803-4c8b-85ea-01b214117c6c" providerId="ADAL" clId="{AA558924-E513-064A-B82E-24C7A55077B1}" dt="2021-07-23T14:32:09.288" v="11916" actId="20577"/>
          <ac:spMkLst>
            <pc:docMk/>
            <pc:sldMk cId="4013740527" sldId="268"/>
            <ac:spMk id="3" creationId="{644A636D-BE4B-4640-A8B4-D2A1981956D5}"/>
          </ac:spMkLst>
        </pc:spChg>
      </pc:sldChg>
      <pc:sldChg chg="modSp mod">
        <pc:chgData name="Saul Albert" userId="6c8ccfa2-6803-4c8b-85ea-01b214117c6c" providerId="ADAL" clId="{AA558924-E513-064A-B82E-24C7A55077B1}" dt="2021-07-23T17:22:44.926" v="14459" actId="20577"/>
        <pc:sldMkLst>
          <pc:docMk/>
          <pc:sldMk cId="719977970" sldId="269"/>
        </pc:sldMkLst>
        <pc:spChg chg="mod">
          <ac:chgData name="Saul Albert" userId="6c8ccfa2-6803-4c8b-85ea-01b214117c6c" providerId="ADAL" clId="{AA558924-E513-064A-B82E-24C7A55077B1}" dt="2021-07-23T17:22:44.926" v="14459" actId="20577"/>
          <ac:spMkLst>
            <pc:docMk/>
            <pc:sldMk cId="719977970" sldId="269"/>
            <ac:spMk id="2" creationId="{A28D315E-C6A9-43EF-ADD6-6A376D5BE71C}"/>
          </ac:spMkLst>
        </pc:spChg>
        <pc:spChg chg="mod">
          <ac:chgData name="Saul Albert" userId="6c8ccfa2-6803-4c8b-85ea-01b214117c6c" providerId="ADAL" clId="{AA558924-E513-064A-B82E-24C7A55077B1}" dt="2021-07-23T17:02:54.582" v="13734" actId="20577"/>
          <ac:spMkLst>
            <pc:docMk/>
            <pc:sldMk cId="719977970" sldId="269"/>
            <ac:spMk id="3" creationId="{62E88278-C1C5-4AC4-A3ED-E8B15B94CF1D}"/>
          </ac:spMkLst>
        </pc:spChg>
      </pc:sldChg>
      <pc:sldChg chg="modSp mod">
        <pc:chgData name="Saul Albert" userId="6c8ccfa2-6803-4c8b-85ea-01b214117c6c" providerId="ADAL" clId="{AA558924-E513-064A-B82E-24C7A55077B1}" dt="2021-07-22T15:46:57.399" v="8176" actId="255"/>
        <pc:sldMkLst>
          <pc:docMk/>
          <pc:sldMk cId="2460418296" sldId="270"/>
        </pc:sldMkLst>
        <pc:spChg chg="mod">
          <ac:chgData name="Saul Albert" userId="6c8ccfa2-6803-4c8b-85ea-01b214117c6c" providerId="ADAL" clId="{AA558924-E513-064A-B82E-24C7A55077B1}" dt="2021-07-22T15:46:57.399" v="8176" actId="255"/>
          <ac:spMkLst>
            <pc:docMk/>
            <pc:sldMk cId="2460418296" sldId="270"/>
            <ac:spMk id="9" creationId="{394EF13D-F0B8-E64D-A170-7458BFDC1D39}"/>
          </ac:spMkLst>
        </pc:spChg>
        <pc:spChg chg="mod">
          <ac:chgData name="Saul Albert" userId="6c8ccfa2-6803-4c8b-85ea-01b214117c6c" providerId="ADAL" clId="{AA558924-E513-064A-B82E-24C7A55077B1}" dt="2021-07-22T15:45:06.166" v="8165" actId="1035"/>
          <ac:spMkLst>
            <pc:docMk/>
            <pc:sldMk cId="2460418296" sldId="270"/>
            <ac:spMk id="11" creationId="{F1B1EA6F-DED5-8548-8C14-3A6417EB9796}"/>
          </ac:spMkLst>
        </pc:spChg>
      </pc:sldChg>
      <pc:sldChg chg="modSp mod">
        <pc:chgData name="Saul Albert" userId="6c8ccfa2-6803-4c8b-85ea-01b214117c6c" providerId="ADAL" clId="{AA558924-E513-064A-B82E-24C7A55077B1}" dt="2021-07-22T10:22:36.950" v="7870" actId="20577"/>
        <pc:sldMkLst>
          <pc:docMk/>
          <pc:sldMk cId="2356985296" sldId="271"/>
        </pc:sldMkLst>
        <pc:spChg chg="mod">
          <ac:chgData name="Saul Albert" userId="6c8ccfa2-6803-4c8b-85ea-01b214117c6c" providerId="ADAL" clId="{AA558924-E513-064A-B82E-24C7A55077B1}" dt="2021-07-22T10:22:36.950" v="7870" actId="20577"/>
          <ac:spMkLst>
            <pc:docMk/>
            <pc:sldMk cId="2356985296" sldId="271"/>
            <ac:spMk id="2" creationId="{21CC59FB-74B5-1E48-A7E3-B843B4109AB7}"/>
          </ac:spMkLst>
        </pc:spChg>
        <pc:spChg chg="mod">
          <ac:chgData name="Saul Albert" userId="6c8ccfa2-6803-4c8b-85ea-01b214117c6c" providerId="ADAL" clId="{AA558924-E513-064A-B82E-24C7A55077B1}" dt="2021-07-22T09:32:02.187" v="6944" actId="20577"/>
          <ac:spMkLst>
            <pc:docMk/>
            <pc:sldMk cId="2356985296" sldId="271"/>
            <ac:spMk id="3" creationId="{FE890F6E-8D23-0C47-9FD3-F0C80B3D9248}"/>
          </ac:spMkLst>
        </pc:spChg>
      </pc:sldChg>
      <pc:sldChg chg="modSp add del mod">
        <pc:chgData name="Saul Albert" userId="6c8ccfa2-6803-4c8b-85ea-01b214117c6c" providerId="ADAL" clId="{AA558924-E513-064A-B82E-24C7A55077B1}" dt="2021-07-21T16:19:14.188" v="5426" actId="2696"/>
        <pc:sldMkLst>
          <pc:docMk/>
          <pc:sldMk cId="1375870677" sldId="272"/>
        </pc:sldMkLst>
        <pc:spChg chg="mod">
          <ac:chgData name="Saul Albert" userId="6c8ccfa2-6803-4c8b-85ea-01b214117c6c" providerId="ADAL" clId="{AA558924-E513-064A-B82E-24C7A55077B1}" dt="2021-07-21T15:45:32.274" v="4740" actId="20577"/>
          <ac:spMkLst>
            <pc:docMk/>
            <pc:sldMk cId="1375870677" sldId="272"/>
            <ac:spMk id="2" creationId="{47DD3B7C-6A0B-2444-90A0-1F697C13E0A3}"/>
          </ac:spMkLst>
        </pc:spChg>
      </pc:sldChg>
      <pc:sldChg chg="modSp del mod">
        <pc:chgData name="Saul Albert" userId="6c8ccfa2-6803-4c8b-85ea-01b214117c6c" providerId="ADAL" clId="{AA558924-E513-064A-B82E-24C7A55077B1}" dt="2021-07-21T15:45:19.536" v="4731" actId="2696"/>
        <pc:sldMkLst>
          <pc:docMk/>
          <pc:sldMk cId="1581571682" sldId="272"/>
        </pc:sldMkLst>
        <pc:spChg chg="mod">
          <ac:chgData name="Saul Albert" userId="6c8ccfa2-6803-4c8b-85ea-01b214117c6c" providerId="ADAL" clId="{AA558924-E513-064A-B82E-24C7A55077B1}" dt="2021-07-21T10:54:53.640" v="161" actId="20577"/>
          <ac:spMkLst>
            <pc:docMk/>
            <pc:sldMk cId="1581571682" sldId="272"/>
            <ac:spMk id="2" creationId="{47DD3B7C-6A0B-2444-90A0-1F697C13E0A3}"/>
          </ac:spMkLst>
        </pc:spChg>
      </pc:sldChg>
      <pc:sldChg chg="modSp add mod modNotesTx">
        <pc:chgData name="Saul Albert" userId="6c8ccfa2-6803-4c8b-85ea-01b214117c6c" providerId="ADAL" clId="{AA558924-E513-064A-B82E-24C7A55077B1}" dt="2021-07-23T17:15:30.036" v="13781" actId="27636"/>
        <pc:sldMkLst>
          <pc:docMk/>
          <pc:sldMk cId="3247802110" sldId="272"/>
        </pc:sldMkLst>
        <pc:spChg chg="mod">
          <ac:chgData name="Saul Albert" userId="6c8ccfa2-6803-4c8b-85ea-01b214117c6c" providerId="ADAL" clId="{AA558924-E513-064A-B82E-24C7A55077B1}" dt="2021-07-22T10:22:24.334" v="7867" actId="20577"/>
          <ac:spMkLst>
            <pc:docMk/>
            <pc:sldMk cId="3247802110" sldId="272"/>
            <ac:spMk id="2" creationId="{47DD3B7C-6A0B-2444-90A0-1F697C13E0A3}"/>
          </ac:spMkLst>
        </pc:spChg>
        <pc:spChg chg="mod">
          <ac:chgData name="Saul Albert" userId="6c8ccfa2-6803-4c8b-85ea-01b214117c6c" providerId="ADAL" clId="{AA558924-E513-064A-B82E-24C7A55077B1}" dt="2021-07-23T17:15:30.036" v="13781" actId="27636"/>
          <ac:spMkLst>
            <pc:docMk/>
            <pc:sldMk cId="3247802110" sldId="272"/>
            <ac:spMk id="3" creationId="{8181CE27-E54C-AB42-A01C-89A7C4F3F1C1}"/>
          </ac:spMkLst>
        </pc:spChg>
      </pc:sldChg>
      <pc:sldChg chg="modSp add del mod modNotesTx">
        <pc:chgData name="Saul Albert" userId="6c8ccfa2-6803-4c8b-85ea-01b214117c6c" providerId="ADAL" clId="{AA558924-E513-064A-B82E-24C7A55077B1}" dt="2021-07-23T08:49:22.618" v="9145" actId="2696"/>
        <pc:sldMkLst>
          <pc:docMk/>
          <pc:sldMk cId="3407284898" sldId="273"/>
        </pc:sldMkLst>
        <pc:spChg chg="mod">
          <ac:chgData name="Saul Albert" userId="6c8ccfa2-6803-4c8b-85ea-01b214117c6c" providerId="ADAL" clId="{AA558924-E513-064A-B82E-24C7A55077B1}" dt="2021-07-23T08:47:50.358" v="9057" actId="113"/>
          <ac:spMkLst>
            <pc:docMk/>
            <pc:sldMk cId="3407284898" sldId="273"/>
            <ac:spMk id="3" creationId="{62E88278-C1C5-4AC4-A3ED-E8B15B94CF1D}"/>
          </ac:spMkLst>
        </pc:spChg>
      </pc:sldChg>
      <pc:sldChg chg="modSp new del mod ord">
        <pc:chgData name="Saul Albert" userId="6c8ccfa2-6803-4c8b-85ea-01b214117c6c" providerId="ADAL" clId="{AA558924-E513-064A-B82E-24C7A55077B1}" dt="2021-07-21T09:56:00.393" v="126" actId="2696"/>
        <pc:sldMkLst>
          <pc:docMk/>
          <pc:sldMk cId="3700999294" sldId="273"/>
        </pc:sldMkLst>
        <pc:spChg chg="mod">
          <ac:chgData name="Saul Albert" userId="6c8ccfa2-6803-4c8b-85ea-01b214117c6c" providerId="ADAL" clId="{AA558924-E513-064A-B82E-24C7A55077B1}" dt="2021-07-19T16:03:54.825" v="83" actId="20577"/>
          <ac:spMkLst>
            <pc:docMk/>
            <pc:sldMk cId="3700999294" sldId="273"/>
            <ac:spMk id="2" creationId="{E5F99E8B-877A-7E40-B633-E32FF991BD4E}"/>
          </ac:spMkLst>
        </pc:spChg>
        <pc:spChg chg="mod">
          <ac:chgData name="Saul Albert" userId="6c8ccfa2-6803-4c8b-85ea-01b214117c6c" providerId="ADAL" clId="{AA558924-E513-064A-B82E-24C7A55077B1}" dt="2021-07-19T16:03:35.151" v="47" actId="20577"/>
          <ac:spMkLst>
            <pc:docMk/>
            <pc:sldMk cId="3700999294" sldId="273"/>
            <ac:spMk id="3" creationId="{C9D44078-F1B8-0C49-B5ED-1B9E80614A18}"/>
          </ac:spMkLst>
        </pc:spChg>
      </pc:sldChg>
      <pc:sldChg chg="modSp add mod modNotesTx">
        <pc:chgData name="Saul Albert" userId="6c8ccfa2-6803-4c8b-85ea-01b214117c6c" providerId="ADAL" clId="{AA558924-E513-064A-B82E-24C7A55077B1}" dt="2021-07-23T08:49:15.214" v="9143" actId="113"/>
        <pc:sldMkLst>
          <pc:docMk/>
          <pc:sldMk cId="3422551533" sldId="274"/>
        </pc:sldMkLst>
        <pc:spChg chg="mod">
          <ac:chgData name="Saul Albert" userId="6c8ccfa2-6803-4c8b-85ea-01b214117c6c" providerId="ADAL" clId="{AA558924-E513-064A-B82E-24C7A55077B1}" dt="2021-07-23T08:49:15.214" v="9143" actId="113"/>
          <ac:spMkLst>
            <pc:docMk/>
            <pc:sldMk cId="3422551533" sldId="274"/>
            <ac:spMk id="3" creationId="{62E88278-C1C5-4AC4-A3ED-E8B15B94CF1D}"/>
          </ac:spMkLst>
        </pc:spChg>
      </pc:sldChg>
      <pc:sldChg chg="modSp new del mod ord">
        <pc:chgData name="Saul Albert" userId="6c8ccfa2-6803-4c8b-85ea-01b214117c6c" providerId="ADAL" clId="{AA558924-E513-064A-B82E-24C7A55077B1}" dt="2021-07-21T16:31:05.697" v="6137" actId="2696"/>
        <pc:sldMkLst>
          <pc:docMk/>
          <pc:sldMk cId="65795058" sldId="275"/>
        </pc:sldMkLst>
        <pc:spChg chg="mod">
          <ac:chgData name="Saul Albert" userId="6c8ccfa2-6803-4c8b-85ea-01b214117c6c" providerId="ADAL" clId="{AA558924-E513-064A-B82E-24C7A55077B1}" dt="2021-07-21T11:47:17.132" v="2125" actId="20577"/>
          <ac:spMkLst>
            <pc:docMk/>
            <pc:sldMk cId="65795058" sldId="275"/>
            <ac:spMk id="2" creationId="{BE90F3BA-810F-9A41-8567-CDEE9173C362}"/>
          </ac:spMkLst>
        </pc:spChg>
        <pc:spChg chg="mod">
          <ac:chgData name="Saul Albert" userId="6c8ccfa2-6803-4c8b-85ea-01b214117c6c" providerId="ADAL" clId="{AA558924-E513-064A-B82E-24C7A55077B1}" dt="2021-07-21T11:07:42.193" v="1009" actId="20577"/>
          <ac:spMkLst>
            <pc:docMk/>
            <pc:sldMk cId="65795058" sldId="275"/>
            <ac:spMk id="3" creationId="{FA753836-D16C-C14A-89D5-0E2DF0FA5B4A}"/>
          </ac:spMkLst>
        </pc:spChg>
      </pc:sldChg>
      <pc:sldChg chg="modSp add del mod">
        <pc:chgData name="Saul Albert" userId="6c8ccfa2-6803-4c8b-85ea-01b214117c6c" providerId="ADAL" clId="{AA558924-E513-064A-B82E-24C7A55077B1}" dt="2021-07-22T09:37:19.090" v="7221" actId="2696"/>
        <pc:sldMkLst>
          <pc:docMk/>
          <pc:sldMk cId="2080240223" sldId="275"/>
        </pc:sldMkLst>
        <pc:spChg chg="mod">
          <ac:chgData name="Saul Albert" userId="6c8ccfa2-6803-4c8b-85ea-01b214117c6c" providerId="ADAL" clId="{AA558924-E513-064A-B82E-24C7A55077B1}" dt="2021-07-22T09:36:08.859" v="7011" actId="21"/>
          <ac:spMkLst>
            <pc:docMk/>
            <pc:sldMk cId="2080240223" sldId="275"/>
            <ac:spMk id="3" creationId="{FA753836-D16C-C14A-89D5-0E2DF0FA5B4A}"/>
          </ac:spMkLst>
        </pc:spChg>
      </pc:sldChg>
      <pc:sldChg chg="addSp delSp modSp add del mod delAnim modAnim modNotesTx">
        <pc:chgData name="Saul Albert" userId="6c8ccfa2-6803-4c8b-85ea-01b214117c6c" providerId="ADAL" clId="{AA558924-E513-064A-B82E-24C7A55077B1}" dt="2021-07-23T08:50:04.164" v="9149" actId="2696"/>
        <pc:sldMkLst>
          <pc:docMk/>
          <pc:sldMk cId="646458478" sldId="276"/>
        </pc:sldMkLst>
        <pc:spChg chg="mod">
          <ac:chgData name="Saul Albert" userId="6c8ccfa2-6803-4c8b-85ea-01b214117c6c" providerId="ADAL" clId="{AA558924-E513-064A-B82E-24C7A55077B1}" dt="2021-07-21T11:09:04.753" v="1022" actId="113"/>
          <ac:spMkLst>
            <pc:docMk/>
            <pc:sldMk cId="646458478" sldId="276"/>
            <ac:spMk id="3" creationId="{62E88278-C1C5-4AC4-A3ED-E8B15B94CF1D}"/>
          </ac:spMkLst>
        </pc:spChg>
        <pc:picChg chg="add del mod">
          <ac:chgData name="Saul Albert" userId="6c8ccfa2-6803-4c8b-85ea-01b214117c6c" providerId="ADAL" clId="{AA558924-E513-064A-B82E-24C7A55077B1}" dt="2021-07-21T15:15:17.500" v="4009" actId="478"/>
          <ac:picMkLst>
            <pc:docMk/>
            <pc:sldMk cId="646458478" sldId="276"/>
            <ac:picMk id="5" creationId="{EB733CC9-A230-A24F-AC3B-C7D54B52A680}"/>
          </ac:picMkLst>
        </pc:picChg>
        <pc:picChg chg="add del mod">
          <ac:chgData name="Saul Albert" userId="6c8ccfa2-6803-4c8b-85ea-01b214117c6c" providerId="ADAL" clId="{AA558924-E513-064A-B82E-24C7A55077B1}" dt="2021-07-23T08:41:12.679" v="8591" actId="478"/>
          <ac:picMkLst>
            <pc:docMk/>
            <pc:sldMk cId="646458478" sldId="276"/>
            <ac:picMk id="6" creationId="{BF137FAA-C385-5C47-861C-B4B9A3C2CE0F}"/>
          </ac:picMkLst>
        </pc:picChg>
      </pc:sldChg>
      <pc:sldChg chg="modSp new mod">
        <pc:chgData name="Saul Albert" userId="6c8ccfa2-6803-4c8b-85ea-01b214117c6c" providerId="ADAL" clId="{AA558924-E513-064A-B82E-24C7A55077B1}" dt="2021-07-23T19:55:46.022" v="14895" actId="27636"/>
        <pc:sldMkLst>
          <pc:docMk/>
          <pc:sldMk cId="1581445536" sldId="277"/>
        </pc:sldMkLst>
        <pc:spChg chg="mod">
          <ac:chgData name="Saul Albert" userId="6c8ccfa2-6803-4c8b-85ea-01b214117c6c" providerId="ADAL" clId="{AA558924-E513-064A-B82E-24C7A55077B1}" dt="2021-07-22T10:22:40.667" v="7871" actId="20577"/>
          <ac:spMkLst>
            <pc:docMk/>
            <pc:sldMk cId="1581445536" sldId="277"/>
            <ac:spMk id="2" creationId="{23C3FFE4-A0A1-AA4B-AA2B-216AA4799B78}"/>
          </ac:spMkLst>
        </pc:spChg>
        <pc:spChg chg="mod">
          <ac:chgData name="Saul Albert" userId="6c8ccfa2-6803-4c8b-85ea-01b214117c6c" providerId="ADAL" clId="{AA558924-E513-064A-B82E-24C7A55077B1}" dt="2021-07-23T19:55:46.022" v="14895" actId="27636"/>
          <ac:spMkLst>
            <pc:docMk/>
            <pc:sldMk cId="1581445536" sldId="277"/>
            <ac:spMk id="3" creationId="{5F29C045-12CF-4442-8821-6CE9F5DB1A80}"/>
          </ac:spMkLst>
        </pc:spChg>
      </pc:sldChg>
      <pc:sldChg chg="modSp add mod ord">
        <pc:chgData name="Saul Albert" userId="6c8ccfa2-6803-4c8b-85ea-01b214117c6c" providerId="ADAL" clId="{AA558924-E513-064A-B82E-24C7A55077B1}" dt="2021-07-22T09:37:21.686" v="7223" actId="20577"/>
        <pc:sldMkLst>
          <pc:docMk/>
          <pc:sldMk cId="2285653546" sldId="278"/>
        </pc:sldMkLst>
        <pc:spChg chg="mod">
          <ac:chgData name="Saul Albert" userId="6c8ccfa2-6803-4c8b-85ea-01b214117c6c" providerId="ADAL" clId="{AA558924-E513-064A-B82E-24C7A55077B1}" dt="2021-07-22T09:37:21.686" v="7223" actId="20577"/>
          <ac:spMkLst>
            <pc:docMk/>
            <pc:sldMk cId="2285653546" sldId="278"/>
            <ac:spMk id="2" creationId="{91B6BBF2-50EB-7E42-A013-E7AB0FB43861}"/>
          </ac:spMkLst>
        </pc:spChg>
        <pc:spChg chg="mod">
          <ac:chgData name="Saul Albert" userId="6c8ccfa2-6803-4c8b-85ea-01b214117c6c" providerId="ADAL" clId="{AA558924-E513-064A-B82E-24C7A55077B1}" dt="2021-07-21T11:22:41.650" v="1814" actId="20577"/>
          <ac:spMkLst>
            <pc:docMk/>
            <pc:sldMk cId="2285653546" sldId="278"/>
            <ac:spMk id="3" creationId="{A4A7E453-1EAD-3945-B82A-C213E04CBD61}"/>
          </ac:spMkLst>
        </pc:spChg>
      </pc:sldChg>
      <pc:sldChg chg="modSp new del mod">
        <pc:chgData name="Saul Albert" userId="6c8ccfa2-6803-4c8b-85ea-01b214117c6c" providerId="ADAL" clId="{AA558924-E513-064A-B82E-24C7A55077B1}" dt="2021-07-21T15:48:50.521" v="4741" actId="2696"/>
        <pc:sldMkLst>
          <pc:docMk/>
          <pc:sldMk cId="1094912852" sldId="279"/>
        </pc:sldMkLst>
        <pc:spChg chg="mod">
          <ac:chgData name="Saul Albert" userId="6c8ccfa2-6803-4c8b-85ea-01b214117c6c" providerId="ADAL" clId="{AA558924-E513-064A-B82E-24C7A55077B1}" dt="2021-07-21T11:47:13.361" v="2124" actId="20577"/>
          <ac:spMkLst>
            <pc:docMk/>
            <pc:sldMk cId="1094912852" sldId="279"/>
            <ac:spMk id="2" creationId="{21EF6EF4-D584-E14C-805E-F8C64D7D8AF5}"/>
          </ac:spMkLst>
        </pc:spChg>
        <pc:spChg chg="mod">
          <ac:chgData name="Saul Albert" userId="6c8ccfa2-6803-4c8b-85ea-01b214117c6c" providerId="ADAL" clId="{AA558924-E513-064A-B82E-24C7A55077B1}" dt="2021-07-21T14:44:23.512" v="3991" actId="20577"/>
          <ac:spMkLst>
            <pc:docMk/>
            <pc:sldMk cId="1094912852" sldId="279"/>
            <ac:spMk id="3" creationId="{68FF3661-014D-084D-8171-0E6441F3266C}"/>
          </ac:spMkLst>
        </pc:spChg>
      </pc:sldChg>
      <pc:sldChg chg="modSp add mod ord">
        <pc:chgData name="Saul Albert" userId="6c8ccfa2-6803-4c8b-85ea-01b214117c6c" providerId="ADAL" clId="{AA558924-E513-064A-B82E-24C7A55077B1}" dt="2021-07-23T20:58:37.351" v="15309" actId="114"/>
        <pc:sldMkLst>
          <pc:docMk/>
          <pc:sldMk cId="1879663825" sldId="279"/>
        </pc:sldMkLst>
        <pc:spChg chg="mod">
          <ac:chgData name="Saul Albert" userId="6c8ccfa2-6803-4c8b-85ea-01b214117c6c" providerId="ADAL" clId="{AA558924-E513-064A-B82E-24C7A55077B1}" dt="2021-07-23T17:22:32.475" v="14433" actId="20577"/>
          <ac:spMkLst>
            <pc:docMk/>
            <pc:sldMk cId="1879663825" sldId="279"/>
            <ac:spMk id="2" creationId="{21EF6EF4-D584-E14C-805E-F8C64D7D8AF5}"/>
          </ac:spMkLst>
        </pc:spChg>
        <pc:spChg chg="mod">
          <ac:chgData name="Saul Albert" userId="6c8ccfa2-6803-4c8b-85ea-01b214117c6c" providerId="ADAL" clId="{AA558924-E513-064A-B82E-24C7A55077B1}" dt="2021-07-23T20:58:37.351" v="15309" actId="114"/>
          <ac:spMkLst>
            <pc:docMk/>
            <pc:sldMk cId="1879663825" sldId="279"/>
            <ac:spMk id="3" creationId="{68FF3661-014D-084D-8171-0E6441F3266C}"/>
          </ac:spMkLst>
        </pc:spChg>
      </pc:sldChg>
      <pc:sldChg chg="addSp delSp modSp new mod ord setBg modNotesTx">
        <pc:chgData name="Saul Albert" userId="6c8ccfa2-6803-4c8b-85ea-01b214117c6c" providerId="ADAL" clId="{AA558924-E513-064A-B82E-24C7A55077B1}" dt="2021-07-22T08:18:39.424" v="6603" actId="1038"/>
        <pc:sldMkLst>
          <pc:docMk/>
          <pc:sldMk cId="2342107989" sldId="280"/>
        </pc:sldMkLst>
        <pc:spChg chg="mod">
          <ac:chgData name="Saul Albert" userId="6c8ccfa2-6803-4c8b-85ea-01b214117c6c" providerId="ADAL" clId="{AA558924-E513-064A-B82E-24C7A55077B1}" dt="2021-07-21T12:29:26.456" v="2941" actId="26606"/>
          <ac:spMkLst>
            <pc:docMk/>
            <pc:sldMk cId="2342107989" sldId="280"/>
            <ac:spMk id="2" creationId="{D0FE4B9C-7C05-0147-A7D5-D002C83B9AAE}"/>
          </ac:spMkLst>
        </pc:spChg>
        <pc:spChg chg="mod">
          <ac:chgData name="Saul Albert" userId="6c8ccfa2-6803-4c8b-85ea-01b214117c6c" providerId="ADAL" clId="{AA558924-E513-064A-B82E-24C7A55077B1}" dt="2021-07-22T08:17:55.302" v="6535" actId="21"/>
          <ac:spMkLst>
            <pc:docMk/>
            <pc:sldMk cId="2342107989" sldId="280"/>
            <ac:spMk id="3" creationId="{42E528F2-D3CC-DE47-8BE5-69C11BB1987C}"/>
          </ac:spMkLst>
        </pc:spChg>
        <pc:spChg chg="add mod">
          <ac:chgData name="Saul Albert" userId="6c8ccfa2-6803-4c8b-85ea-01b214117c6c" providerId="ADAL" clId="{AA558924-E513-064A-B82E-24C7A55077B1}" dt="2021-07-22T08:18:39.424" v="6603" actId="1038"/>
          <ac:spMkLst>
            <pc:docMk/>
            <pc:sldMk cId="2342107989" sldId="280"/>
            <ac:spMk id="4" creationId="{F7587D05-40FB-E345-818C-86277FCB3BA5}"/>
          </ac:spMkLst>
        </pc:spChg>
        <pc:spChg chg="add del">
          <ac:chgData name="Saul Albert" userId="6c8ccfa2-6803-4c8b-85ea-01b214117c6c" providerId="ADAL" clId="{AA558924-E513-064A-B82E-24C7A55077B1}" dt="2021-07-21T12:28:05.667" v="2924" actId="26606"/>
          <ac:spMkLst>
            <pc:docMk/>
            <pc:sldMk cId="2342107989" sldId="280"/>
            <ac:spMk id="6" creationId="{2B566528-1B12-4246-9431-5C2D7D081168}"/>
          </ac:spMkLst>
        </pc:spChg>
        <pc:spChg chg="add del">
          <ac:chgData name="Saul Albert" userId="6c8ccfa2-6803-4c8b-85ea-01b214117c6c" providerId="ADAL" clId="{AA558924-E513-064A-B82E-24C7A55077B1}" dt="2021-07-21T12:27:23.024" v="2862" actId="26606"/>
          <ac:spMkLst>
            <pc:docMk/>
            <pc:sldMk cId="2342107989" sldId="280"/>
            <ac:spMk id="9" creationId="{73DE2CFE-42F2-48F0-8706-5264E012B10C}"/>
          </ac:spMkLst>
        </pc:spChg>
        <pc:spChg chg="add del">
          <ac:chgData name="Saul Albert" userId="6c8ccfa2-6803-4c8b-85ea-01b214117c6c" providerId="ADAL" clId="{AA558924-E513-064A-B82E-24C7A55077B1}" dt="2021-07-21T12:28:47.862" v="2929" actId="26606"/>
          <ac:spMkLst>
            <pc:docMk/>
            <pc:sldMk cId="2342107989" sldId="280"/>
            <ac:spMk id="22" creationId="{5E39A796-BE83-48B1-B33F-35C4A32AAB57}"/>
          </ac:spMkLst>
        </pc:spChg>
        <pc:spChg chg="add del">
          <ac:chgData name="Saul Albert" userId="6c8ccfa2-6803-4c8b-85ea-01b214117c6c" providerId="ADAL" clId="{AA558924-E513-064A-B82E-24C7A55077B1}" dt="2021-07-21T12:28:47.862" v="2929" actId="26606"/>
          <ac:spMkLst>
            <pc:docMk/>
            <pc:sldMk cId="2342107989" sldId="280"/>
            <ac:spMk id="24" creationId="{72F84B47-E267-4194-8194-831DB7B5547F}"/>
          </ac:spMkLst>
        </pc:spChg>
        <pc:spChg chg="add del">
          <ac:chgData name="Saul Albert" userId="6c8ccfa2-6803-4c8b-85ea-01b214117c6c" providerId="ADAL" clId="{AA558924-E513-064A-B82E-24C7A55077B1}" dt="2021-07-21T12:29:26.456" v="2941" actId="26606"/>
          <ac:spMkLst>
            <pc:docMk/>
            <pc:sldMk cId="2342107989" sldId="280"/>
            <ac:spMk id="29" creationId="{5E39A796-BE83-48B1-B33F-35C4A32AAB57}"/>
          </ac:spMkLst>
        </pc:spChg>
        <pc:spChg chg="add del">
          <ac:chgData name="Saul Albert" userId="6c8ccfa2-6803-4c8b-85ea-01b214117c6c" providerId="ADAL" clId="{AA558924-E513-064A-B82E-24C7A55077B1}" dt="2021-07-21T12:29:26.456" v="2941" actId="26606"/>
          <ac:spMkLst>
            <pc:docMk/>
            <pc:sldMk cId="2342107989" sldId="280"/>
            <ac:spMk id="31" creationId="{72F84B47-E267-4194-8194-831DB7B5547F}"/>
          </ac:spMkLst>
        </pc:spChg>
        <pc:spChg chg="add del">
          <ac:chgData name="Saul Albert" userId="6c8ccfa2-6803-4c8b-85ea-01b214117c6c" providerId="ADAL" clId="{AA558924-E513-064A-B82E-24C7A55077B1}" dt="2021-07-21T12:29:21.174" v="2934" actId="26606"/>
          <ac:spMkLst>
            <pc:docMk/>
            <pc:sldMk cId="2342107989" sldId="280"/>
            <ac:spMk id="36" creationId="{CEB41C5C-0F34-4DDA-9D7C-5E717F35F60C}"/>
          </ac:spMkLst>
        </pc:spChg>
        <pc:spChg chg="add del">
          <ac:chgData name="Saul Albert" userId="6c8ccfa2-6803-4c8b-85ea-01b214117c6c" providerId="ADAL" clId="{AA558924-E513-064A-B82E-24C7A55077B1}" dt="2021-07-21T12:29:23.043" v="2936" actId="26606"/>
          <ac:spMkLst>
            <pc:docMk/>
            <pc:sldMk cId="2342107989" sldId="280"/>
            <ac:spMk id="40" creationId="{73DE2CFE-42F2-48F0-8706-5264E012B10C}"/>
          </ac:spMkLst>
        </pc:spChg>
        <pc:spChg chg="add del">
          <ac:chgData name="Saul Albert" userId="6c8ccfa2-6803-4c8b-85ea-01b214117c6c" providerId="ADAL" clId="{AA558924-E513-064A-B82E-24C7A55077B1}" dt="2021-07-21T12:29:24.988" v="2938" actId="26606"/>
          <ac:spMkLst>
            <pc:docMk/>
            <pc:sldMk cId="2342107989" sldId="280"/>
            <ac:spMk id="45" creationId="{2B566528-1B12-4246-9431-5C2D7D081168}"/>
          </ac:spMkLst>
        </pc:spChg>
        <pc:spChg chg="add del">
          <ac:chgData name="Saul Albert" userId="6c8ccfa2-6803-4c8b-85ea-01b214117c6c" providerId="ADAL" clId="{AA558924-E513-064A-B82E-24C7A55077B1}" dt="2021-07-21T12:29:24.988" v="2938" actId="26606"/>
          <ac:spMkLst>
            <pc:docMk/>
            <pc:sldMk cId="2342107989" sldId="280"/>
            <ac:spMk id="46" creationId="{D3F51FEB-38FB-4F6C-9F7B-2F2AFAB65463}"/>
          </ac:spMkLst>
        </pc:spChg>
        <pc:spChg chg="add del">
          <ac:chgData name="Saul Albert" userId="6c8ccfa2-6803-4c8b-85ea-01b214117c6c" providerId="ADAL" clId="{AA558924-E513-064A-B82E-24C7A55077B1}" dt="2021-07-21T12:29:24.988" v="2938" actId="26606"/>
          <ac:spMkLst>
            <pc:docMk/>
            <pc:sldMk cId="2342107989" sldId="280"/>
            <ac:spMk id="47" creationId="{1E547BA6-BAE0-43BB-A7CA-60F69CE252F0}"/>
          </ac:spMkLst>
        </pc:spChg>
        <pc:spChg chg="add del">
          <ac:chgData name="Saul Albert" userId="6c8ccfa2-6803-4c8b-85ea-01b214117c6c" providerId="ADAL" clId="{AA558924-E513-064A-B82E-24C7A55077B1}" dt="2021-07-21T12:29:26.451" v="2940" actId="26606"/>
          <ac:spMkLst>
            <pc:docMk/>
            <pc:sldMk cId="2342107989" sldId="280"/>
            <ac:spMk id="49" creationId="{CEB41C5C-0F34-4DDA-9D7C-5E717F35F60C}"/>
          </ac:spMkLst>
        </pc:spChg>
        <pc:spChg chg="add">
          <ac:chgData name="Saul Albert" userId="6c8ccfa2-6803-4c8b-85ea-01b214117c6c" providerId="ADAL" clId="{AA558924-E513-064A-B82E-24C7A55077B1}" dt="2021-07-21T12:29:26.456" v="2941" actId="26606"/>
          <ac:spMkLst>
            <pc:docMk/>
            <pc:sldMk cId="2342107989" sldId="280"/>
            <ac:spMk id="52" creationId="{46F7435D-E3DB-47B1-BA61-B00ACC83A9DE}"/>
          </ac:spMkLst>
        </pc:spChg>
        <pc:spChg chg="add">
          <ac:chgData name="Saul Albert" userId="6c8ccfa2-6803-4c8b-85ea-01b214117c6c" providerId="ADAL" clId="{AA558924-E513-064A-B82E-24C7A55077B1}" dt="2021-07-21T12:29:26.456" v="2941" actId="26606"/>
          <ac:spMkLst>
            <pc:docMk/>
            <pc:sldMk cId="2342107989" sldId="280"/>
            <ac:spMk id="53" creationId="{F263A0B5-F8C4-4116-809F-78A768EA79A6}"/>
          </ac:spMkLst>
        </pc:spChg>
        <pc:grpChg chg="add del">
          <ac:chgData name="Saul Albert" userId="6c8ccfa2-6803-4c8b-85ea-01b214117c6c" providerId="ADAL" clId="{AA558924-E513-064A-B82E-24C7A55077B1}" dt="2021-07-21T12:28:05.667" v="2924" actId="26606"/>
          <ac:grpSpMkLst>
            <pc:docMk/>
            <pc:sldMk cId="2342107989" sldId="280"/>
            <ac:grpSpMk id="11" creationId="{828A5161-06F1-46CF-8AD7-844680A59E13}"/>
          </ac:grpSpMkLst>
        </pc:grpChg>
        <pc:grpChg chg="add del">
          <ac:chgData name="Saul Albert" userId="6c8ccfa2-6803-4c8b-85ea-01b214117c6c" providerId="ADAL" clId="{AA558924-E513-064A-B82E-24C7A55077B1}" dt="2021-07-21T12:28:05.667" v="2924" actId="26606"/>
          <ac:grpSpMkLst>
            <pc:docMk/>
            <pc:sldMk cId="2342107989" sldId="280"/>
            <ac:grpSpMk id="15" creationId="{5995D10D-E9C9-47DB-AE7E-801FEF38F5C9}"/>
          </ac:grpSpMkLst>
        </pc:grpChg>
        <pc:grpChg chg="add del">
          <ac:chgData name="Saul Albert" userId="6c8ccfa2-6803-4c8b-85ea-01b214117c6c" providerId="ADAL" clId="{AA558924-E513-064A-B82E-24C7A55077B1}" dt="2021-07-21T12:29:24.988" v="2938" actId="26606"/>
          <ac:grpSpMkLst>
            <pc:docMk/>
            <pc:sldMk cId="2342107989" sldId="280"/>
            <ac:grpSpMk id="42" creationId="{15CBE6EC-46EF-45D9-8E16-DCDC5917CA31}"/>
          </ac:grpSpMkLst>
        </pc:grpChg>
        <pc:picChg chg="add del mod">
          <ac:chgData name="Saul Albert" userId="6c8ccfa2-6803-4c8b-85ea-01b214117c6c" providerId="ADAL" clId="{AA558924-E513-064A-B82E-24C7A55077B1}" dt="2021-07-21T12:28:42.396" v="2927" actId="478"/>
          <ac:picMkLst>
            <pc:docMk/>
            <pc:sldMk cId="2342107989" sldId="280"/>
            <ac:picMk id="4" creationId="{B8B38DB4-345D-4241-AE8E-C15425AAEFCC}"/>
          </ac:picMkLst>
        </pc:picChg>
        <pc:picChg chg="add mod modCrop">
          <ac:chgData name="Saul Albert" userId="6c8ccfa2-6803-4c8b-85ea-01b214117c6c" providerId="ADAL" clId="{AA558924-E513-064A-B82E-24C7A55077B1}" dt="2021-07-21T14:29:05.861" v="3611" actId="692"/>
          <ac:picMkLst>
            <pc:docMk/>
            <pc:sldMk cId="2342107989" sldId="280"/>
            <ac:picMk id="8" creationId="{277C20ED-DA67-2A4C-929C-019C1E9D4E05}"/>
          </ac:picMkLst>
        </pc:picChg>
        <pc:cxnChg chg="add del">
          <ac:chgData name="Saul Albert" userId="6c8ccfa2-6803-4c8b-85ea-01b214117c6c" providerId="ADAL" clId="{AA558924-E513-064A-B82E-24C7A55077B1}" dt="2021-07-21T12:28:20.018" v="2926" actId="11529"/>
          <ac:cxnSpMkLst>
            <pc:docMk/>
            <pc:sldMk cId="2342107989" sldId="280"/>
            <ac:cxnSpMk id="7" creationId="{25FE9FE9-F7C4-864D-B199-A60F19D5820C}"/>
          </ac:cxnSpMkLst>
        </pc:cxnChg>
        <pc:cxnChg chg="add del">
          <ac:chgData name="Saul Albert" userId="6c8ccfa2-6803-4c8b-85ea-01b214117c6c" providerId="ADAL" clId="{AA558924-E513-064A-B82E-24C7A55077B1}" dt="2021-07-21T12:54:46.344" v="3253" actId="11529"/>
          <ac:cxnSpMkLst>
            <pc:docMk/>
            <pc:sldMk cId="2342107989" sldId="280"/>
            <ac:cxnSpMk id="14" creationId="{EE08032F-D6B3-594E-8385-D79B2AC86FA5}"/>
          </ac:cxnSpMkLst>
        </pc:cxnChg>
        <pc:cxnChg chg="add del mod">
          <ac:chgData name="Saul Albert" userId="6c8ccfa2-6803-4c8b-85ea-01b214117c6c" providerId="ADAL" clId="{AA558924-E513-064A-B82E-24C7A55077B1}" dt="2021-07-21T12:56:02.012" v="3275" actId="478"/>
          <ac:cxnSpMkLst>
            <pc:docMk/>
            <pc:sldMk cId="2342107989" sldId="280"/>
            <ac:cxnSpMk id="19" creationId="{EC5ED694-5863-9746-B5F6-16345D63949F}"/>
          </ac:cxnSpMkLst>
        </pc:cxnChg>
        <pc:cxnChg chg="add mod">
          <ac:chgData name="Saul Albert" userId="6c8ccfa2-6803-4c8b-85ea-01b214117c6c" providerId="ADAL" clId="{AA558924-E513-064A-B82E-24C7A55077B1}" dt="2021-07-21T12:58:03.474" v="3367" actId="14100"/>
          <ac:cxnSpMkLst>
            <pc:docMk/>
            <pc:sldMk cId="2342107989" sldId="280"/>
            <ac:cxnSpMk id="26" creationId="{9FF7B34F-2214-0C41-847C-2B871DC71E1D}"/>
          </ac:cxnSpMkLst>
        </pc:cxnChg>
        <pc:cxnChg chg="add del mod">
          <ac:chgData name="Saul Albert" userId="6c8ccfa2-6803-4c8b-85ea-01b214117c6c" providerId="ADAL" clId="{AA558924-E513-064A-B82E-24C7A55077B1}" dt="2021-07-21T12:55:59.892" v="3274" actId="478"/>
          <ac:cxnSpMkLst>
            <pc:docMk/>
            <pc:sldMk cId="2342107989" sldId="280"/>
            <ac:cxnSpMk id="37" creationId="{586B5BA8-1E47-7D42-A0CE-83F4FE74001B}"/>
          </ac:cxnSpMkLst>
        </pc:cxnChg>
        <pc:cxnChg chg="add del">
          <ac:chgData name="Saul Albert" userId="6c8ccfa2-6803-4c8b-85ea-01b214117c6c" providerId="ADAL" clId="{AA558924-E513-064A-B82E-24C7A55077B1}" dt="2021-07-21T12:29:21.174" v="2934" actId="26606"/>
          <ac:cxnSpMkLst>
            <pc:docMk/>
            <pc:sldMk cId="2342107989" sldId="280"/>
            <ac:cxnSpMk id="38" creationId="{57E1E5E6-F385-4E9C-B201-BA5BDE5CAD52}"/>
          </ac:cxnSpMkLst>
        </pc:cxnChg>
        <pc:cxnChg chg="add del mod">
          <ac:chgData name="Saul Albert" userId="6c8ccfa2-6803-4c8b-85ea-01b214117c6c" providerId="ADAL" clId="{AA558924-E513-064A-B82E-24C7A55077B1}" dt="2021-07-21T12:59:13.935" v="3499" actId="1076"/>
          <ac:cxnSpMkLst>
            <pc:docMk/>
            <pc:sldMk cId="2342107989" sldId="280"/>
            <ac:cxnSpMk id="48" creationId="{0517E54B-77A2-6F47-87C0-583AFB898021}"/>
          </ac:cxnSpMkLst>
        </pc:cxnChg>
        <pc:cxnChg chg="add del">
          <ac:chgData name="Saul Albert" userId="6c8ccfa2-6803-4c8b-85ea-01b214117c6c" providerId="ADAL" clId="{AA558924-E513-064A-B82E-24C7A55077B1}" dt="2021-07-21T12:29:26.451" v="2940" actId="26606"/>
          <ac:cxnSpMkLst>
            <pc:docMk/>
            <pc:sldMk cId="2342107989" sldId="280"/>
            <ac:cxnSpMk id="50" creationId="{57E1E5E6-F385-4E9C-B201-BA5BDE5CAD52}"/>
          </ac:cxnSpMkLst>
        </pc:cxnChg>
        <pc:cxnChg chg="add mod">
          <ac:chgData name="Saul Albert" userId="6c8ccfa2-6803-4c8b-85ea-01b214117c6c" providerId="ADAL" clId="{AA558924-E513-064A-B82E-24C7A55077B1}" dt="2021-07-21T12:58:41.443" v="3395" actId="14100"/>
          <ac:cxnSpMkLst>
            <pc:docMk/>
            <pc:sldMk cId="2342107989" sldId="280"/>
            <ac:cxnSpMk id="51" creationId="{646BBA77-66E2-484E-87BA-EAACE8AAEDDC}"/>
          </ac:cxnSpMkLst>
        </pc:cxnChg>
      </pc:sldChg>
      <pc:sldChg chg="addSp modSp new mod modClrScheme chgLayout modNotesTx">
        <pc:chgData name="Saul Albert" userId="6c8ccfa2-6803-4c8b-85ea-01b214117c6c" providerId="ADAL" clId="{AA558924-E513-064A-B82E-24C7A55077B1}" dt="2021-07-23T08:52:52.072" v="9330" actId="20577"/>
        <pc:sldMkLst>
          <pc:docMk/>
          <pc:sldMk cId="2346581199" sldId="281"/>
        </pc:sldMkLst>
        <pc:spChg chg="mod ord">
          <ac:chgData name="Saul Albert" userId="6c8ccfa2-6803-4c8b-85ea-01b214117c6c" providerId="ADAL" clId="{AA558924-E513-064A-B82E-24C7A55077B1}" dt="2021-07-23T08:51:21.455" v="9166" actId="700"/>
          <ac:spMkLst>
            <pc:docMk/>
            <pc:sldMk cId="2346581199" sldId="281"/>
            <ac:spMk id="2" creationId="{585B8333-CB43-7C47-AD1B-B8C24CCDDDB4}"/>
          </ac:spMkLst>
        </pc:spChg>
        <pc:spChg chg="mod ord">
          <ac:chgData name="Saul Albert" userId="6c8ccfa2-6803-4c8b-85ea-01b214117c6c" providerId="ADAL" clId="{AA558924-E513-064A-B82E-24C7A55077B1}" dt="2021-07-23T08:52:46.114" v="9329" actId="5793"/>
          <ac:spMkLst>
            <pc:docMk/>
            <pc:sldMk cId="2346581199" sldId="281"/>
            <ac:spMk id="3" creationId="{CA2727BC-429E-094B-A215-4D2B4A13B31F}"/>
          </ac:spMkLst>
        </pc:spChg>
        <pc:spChg chg="add mod ord">
          <ac:chgData name="Saul Albert" userId="6c8ccfa2-6803-4c8b-85ea-01b214117c6c" providerId="ADAL" clId="{AA558924-E513-064A-B82E-24C7A55077B1}" dt="2021-07-23T08:51:59.114" v="9212" actId="27636"/>
          <ac:spMkLst>
            <pc:docMk/>
            <pc:sldMk cId="2346581199" sldId="281"/>
            <ac:spMk id="4" creationId="{5F44E047-2BE0-304E-9F26-130F26D2C9CF}"/>
          </ac:spMkLst>
        </pc:spChg>
      </pc:sldChg>
      <pc:sldChg chg="addSp delSp modSp add del mod delAnim modAnim modNotesTx">
        <pc:chgData name="Saul Albert" userId="6c8ccfa2-6803-4c8b-85ea-01b214117c6c" providerId="ADAL" clId="{AA558924-E513-064A-B82E-24C7A55077B1}" dt="2021-07-23T08:50:13.244" v="9152" actId="2696"/>
        <pc:sldMkLst>
          <pc:docMk/>
          <pc:sldMk cId="1587248244" sldId="282"/>
        </pc:sldMkLst>
        <pc:spChg chg="mod">
          <ac:chgData name="Saul Albert" userId="6c8ccfa2-6803-4c8b-85ea-01b214117c6c" providerId="ADAL" clId="{AA558924-E513-064A-B82E-24C7A55077B1}" dt="2021-07-21T12:39:29.159" v="3240" actId="113"/>
          <ac:spMkLst>
            <pc:docMk/>
            <pc:sldMk cId="1587248244" sldId="282"/>
            <ac:spMk id="3" creationId="{62E88278-C1C5-4AC4-A3ED-E8B15B94CF1D}"/>
          </ac:spMkLst>
        </pc:spChg>
        <pc:picChg chg="add del mod">
          <ac:chgData name="Saul Albert" userId="6c8ccfa2-6803-4c8b-85ea-01b214117c6c" providerId="ADAL" clId="{AA558924-E513-064A-B82E-24C7A55077B1}" dt="2021-07-23T08:41:08.775" v="8590" actId="478"/>
          <ac:picMkLst>
            <pc:docMk/>
            <pc:sldMk cId="1587248244" sldId="282"/>
            <ac:picMk id="4" creationId="{C03918DB-7235-4D4E-B534-D19BD05F2151}"/>
          </ac:picMkLst>
        </pc:picChg>
      </pc:sldChg>
      <pc:sldChg chg="addSp delSp modSp add mod delAnim modAnim modNotesTx">
        <pc:chgData name="Saul Albert" userId="6c8ccfa2-6803-4c8b-85ea-01b214117c6c" providerId="ADAL" clId="{AA558924-E513-064A-B82E-24C7A55077B1}" dt="2021-07-23T16:49:29.988" v="13056" actId="20577"/>
        <pc:sldMkLst>
          <pc:docMk/>
          <pc:sldMk cId="2730597868" sldId="283"/>
        </pc:sldMkLst>
        <pc:spChg chg="mod">
          <ac:chgData name="Saul Albert" userId="6c8ccfa2-6803-4c8b-85ea-01b214117c6c" providerId="ADAL" clId="{AA558924-E513-064A-B82E-24C7A55077B1}" dt="2021-07-21T15:19:27.858" v="4048" actId="113"/>
          <ac:spMkLst>
            <pc:docMk/>
            <pc:sldMk cId="2730597868" sldId="283"/>
            <ac:spMk id="3" creationId="{62E88278-C1C5-4AC4-A3ED-E8B15B94CF1D}"/>
          </ac:spMkLst>
        </pc:spChg>
        <pc:picChg chg="add del mod">
          <ac:chgData name="Saul Albert" userId="6c8ccfa2-6803-4c8b-85ea-01b214117c6c" providerId="ADAL" clId="{AA558924-E513-064A-B82E-24C7A55077B1}" dt="2021-07-21T15:16:11.506" v="4013" actId="478"/>
          <ac:picMkLst>
            <pc:docMk/>
            <pc:sldMk cId="2730597868" sldId="283"/>
            <ac:picMk id="4" creationId="{4008B19E-4776-9449-A8AD-4EF962C35C97}"/>
          </ac:picMkLst>
        </pc:picChg>
        <pc:picChg chg="add del mod">
          <ac:chgData name="Saul Albert" userId="6c8ccfa2-6803-4c8b-85ea-01b214117c6c" providerId="ADAL" clId="{AA558924-E513-064A-B82E-24C7A55077B1}" dt="2021-07-23T08:50:51.719" v="9160" actId="478"/>
          <ac:picMkLst>
            <pc:docMk/>
            <pc:sldMk cId="2730597868" sldId="283"/>
            <ac:picMk id="5" creationId="{94C769C1-BE39-3F4A-BC7B-7D6DA2DACC13}"/>
          </ac:picMkLst>
        </pc:picChg>
      </pc:sldChg>
      <pc:sldChg chg="modSp add del mod">
        <pc:chgData name="Saul Albert" userId="6c8ccfa2-6803-4c8b-85ea-01b214117c6c" providerId="ADAL" clId="{AA558924-E513-064A-B82E-24C7A55077B1}" dt="2021-07-23T08:50:38.780" v="9157" actId="2696"/>
        <pc:sldMkLst>
          <pc:docMk/>
          <pc:sldMk cId="2271010720" sldId="284"/>
        </pc:sldMkLst>
        <pc:spChg chg="mod">
          <ac:chgData name="Saul Albert" userId="6c8ccfa2-6803-4c8b-85ea-01b214117c6c" providerId="ADAL" clId="{AA558924-E513-064A-B82E-24C7A55077B1}" dt="2021-07-21T12:40:17.181" v="3251" actId="20577"/>
          <ac:spMkLst>
            <pc:docMk/>
            <pc:sldMk cId="2271010720" sldId="284"/>
            <ac:spMk id="3" creationId="{62E88278-C1C5-4AC4-A3ED-E8B15B94CF1D}"/>
          </ac:spMkLst>
        </pc:spChg>
      </pc:sldChg>
      <pc:sldChg chg="modSp mod">
        <pc:chgData name="Saul Albert" userId="6c8ccfa2-6803-4c8b-85ea-01b214117c6c" providerId="ADAL" clId="{AA558924-E513-064A-B82E-24C7A55077B1}" dt="2021-07-23T17:32:34.464" v="14598" actId="114"/>
        <pc:sldMkLst>
          <pc:docMk/>
          <pc:sldMk cId="3108554417" sldId="285"/>
        </pc:sldMkLst>
        <pc:spChg chg="mod">
          <ac:chgData name="Saul Albert" userId="6c8ccfa2-6803-4c8b-85ea-01b214117c6c" providerId="ADAL" clId="{AA558924-E513-064A-B82E-24C7A55077B1}" dt="2021-07-23T17:31:11.696" v="14511" actId="20577"/>
          <ac:spMkLst>
            <pc:docMk/>
            <pc:sldMk cId="3108554417" sldId="285"/>
            <ac:spMk id="2" creationId="{E8ED1049-EF76-2141-B184-D8E70FE88919}"/>
          </ac:spMkLst>
        </pc:spChg>
        <pc:spChg chg="mod">
          <ac:chgData name="Saul Albert" userId="6c8ccfa2-6803-4c8b-85ea-01b214117c6c" providerId="ADAL" clId="{AA558924-E513-064A-B82E-24C7A55077B1}" dt="2021-07-23T17:32:34.464" v="14598" actId="114"/>
          <ac:spMkLst>
            <pc:docMk/>
            <pc:sldMk cId="3108554417" sldId="285"/>
            <ac:spMk id="3" creationId="{812F5B04-BE87-7547-B6BE-206ABDF0B912}"/>
          </ac:spMkLst>
        </pc:spChg>
      </pc:sldChg>
      <pc:sldChg chg="del">
        <pc:chgData name="Saul Albert" userId="6c8ccfa2-6803-4c8b-85ea-01b214117c6c" providerId="ADAL" clId="{AA558924-E513-064A-B82E-24C7A55077B1}" dt="2021-07-22T15:44:21.934" v="8151" actId="2696"/>
        <pc:sldMkLst>
          <pc:docMk/>
          <pc:sldMk cId="3275390887" sldId="287"/>
        </pc:sldMkLst>
      </pc:sldChg>
      <pc:sldChg chg="addSp delSp modSp new mod ord">
        <pc:chgData name="Saul Albert" userId="6c8ccfa2-6803-4c8b-85ea-01b214117c6c" providerId="ADAL" clId="{AA558924-E513-064A-B82E-24C7A55077B1}" dt="2021-07-22T08:34:38.892" v="6674" actId="1076"/>
        <pc:sldMkLst>
          <pc:docMk/>
          <pc:sldMk cId="3909005806" sldId="288"/>
        </pc:sldMkLst>
        <pc:spChg chg="del">
          <ac:chgData name="Saul Albert" userId="6c8ccfa2-6803-4c8b-85ea-01b214117c6c" providerId="ADAL" clId="{AA558924-E513-064A-B82E-24C7A55077B1}" dt="2021-07-22T08:28:30.295" v="6608" actId="478"/>
          <ac:spMkLst>
            <pc:docMk/>
            <pc:sldMk cId="3909005806" sldId="288"/>
            <ac:spMk id="2" creationId="{A7DFA50A-EDBE-CF48-80A8-2C2A0460FE45}"/>
          </ac:spMkLst>
        </pc:spChg>
        <pc:spChg chg="del">
          <ac:chgData name="Saul Albert" userId="6c8ccfa2-6803-4c8b-85ea-01b214117c6c" providerId="ADAL" clId="{AA558924-E513-064A-B82E-24C7A55077B1}" dt="2021-07-22T08:28:31.421" v="6609" actId="478"/>
          <ac:spMkLst>
            <pc:docMk/>
            <pc:sldMk cId="3909005806" sldId="288"/>
            <ac:spMk id="3" creationId="{BFF60681-39A5-9346-BE4C-C2A8A8DD1C6B}"/>
          </ac:spMkLst>
        </pc:spChg>
        <pc:spChg chg="add mod">
          <ac:chgData name="Saul Albert" userId="6c8ccfa2-6803-4c8b-85ea-01b214117c6c" providerId="ADAL" clId="{AA558924-E513-064A-B82E-24C7A55077B1}" dt="2021-07-22T08:34:38.892" v="6674" actId="1076"/>
          <ac:spMkLst>
            <pc:docMk/>
            <pc:sldMk cId="3909005806" sldId="288"/>
            <ac:spMk id="5" creationId="{651E39B0-5385-1147-9EE9-4E5DAFBB975E}"/>
          </ac:spMkLst>
        </pc:spChg>
        <pc:picChg chg="add mod">
          <ac:chgData name="Saul Albert" userId="6c8ccfa2-6803-4c8b-85ea-01b214117c6c" providerId="ADAL" clId="{AA558924-E513-064A-B82E-24C7A55077B1}" dt="2021-07-22T08:33:11.243" v="6669" actId="14100"/>
          <ac:picMkLst>
            <pc:docMk/>
            <pc:sldMk cId="3909005806" sldId="288"/>
            <ac:picMk id="4" creationId="{62C3FDF7-8CC5-F249-9ED0-7EC771DE0B38}"/>
          </ac:picMkLst>
        </pc:picChg>
      </pc:sldChg>
      <pc:sldChg chg="modSp add del mod ord">
        <pc:chgData name="Saul Albert" userId="6c8ccfa2-6803-4c8b-85ea-01b214117c6c" providerId="ADAL" clId="{AA558924-E513-064A-B82E-24C7A55077B1}" dt="2021-07-23T14:58:05.370" v="12197" actId="2696"/>
        <pc:sldMkLst>
          <pc:docMk/>
          <pc:sldMk cId="382966213" sldId="289"/>
        </pc:sldMkLst>
        <pc:spChg chg="mod">
          <ac:chgData name="Saul Albert" userId="6c8ccfa2-6803-4c8b-85ea-01b214117c6c" providerId="ADAL" clId="{AA558924-E513-064A-B82E-24C7A55077B1}" dt="2021-07-22T09:23:40.588" v="6768" actId="20577"/>
          <ac:spMkLst>
            <pc:docMk/>
            <pc:sldMk cId="382966213" sldId="289"/>
            <ac:spMk id="2" creationId="{84997240-8C42-46B6-A1EC-E794302D8397}"/>
          </ac:spMkLst>
        </pc:spChg>
      </pc:sldChg>
      <pc:sldChg chg="addSp delSp modSp add mod setBg delAnim modAnim modNotesTx">
        <pc:chgData name="Saul Albert" userId="6c8ccfa2-6803-4c8b-85ea-01b214117c6c" providerId="ADAL" clId="{AA558924-E513-064A-B82E-24C7A55077B1}" dt="2021-07-23T17:03:23.795" v="13735" actId="20577"/>
        <pc:sldMkLst>
          <pc:docMk/>
          <pc:sldMk cId="248232650" sldId="290"/>
        </pc:sldMkLst>
        <pc:spChg chg="mod">
          <ac:chgData name="Saul Albert" userId="6c8ccfa2-6803-4c8b-85ea-01b214117c6c" providerId="ADAL" clId="{AA558924-E513-064A-B82E-24C7A55077B1}" dt="2021-07-22T15:07:09.385" v="8146" actId="26606"/>
          <ac:spMkLst>
            <pc:docMk/>
            <pc:sldMk cId="248232650" sldId="290"/>
            <ac:spMk id="2" creationId="{A28D315E-C6A9-43EF-ADD6-6A376D5BE71C}"/>
          </ac:spMkLst>
        </pc:spChg>
        <pc:spChg chg="mod">
          <ac:chgData name="Saul Albert" userId="6c8ccfa2-6803-4c8b-85ea-01b214117c6c" providerId="ADAL" clId="{AA558924-E513-064A-B82E-24C7A55077B1}" dt="2021-07-22T15:07:09.385" v="8146" actId="26606"/>
          <ac:spMkLst>
            <pc:docMk/>
            <pc:sldMk cId="248232650" sldId="290"/>
            <ac:spMk id="3" creationId="{62E88278-C1C5-4AC4-A3ED-E8B15B94CF1D}"/>
          </ac:spMkLst>
        </pc:spChg>
        <pc:spChg chg="ord">
          <ac:chgData name="Saul Albert" userId="6c8ccfa2-6803-4c8b-85ea-01b214117c6c" providerId="ADAL" clId="{AA558924-E513-064A-B82E-24C7A55077B1}" dt="2021-07-22T15:07:09.385" v="8146" actId="26606"/>
          <ac:spMkLst>
            <pc:docMk/>
            <pc:sldMk cId="248232650" sldId="290"/>
            <ac:spMk id="5" creationId="{E1B88701-ED22-5142-B3AD-430A1C0D924B}"/>
          </ac:spMkLst>
        </pc:spChg>
        <pc:spChg chg="add del">
          <ac:chgData name="Saul Albert" userId="6c8ccfa2-6803-4c8b-85ea-01b214117c6c" providerId="ADAL" clId="{AA558924-E513-064A-B82E-24C7A55077B1}" dt="2021-07-22T15:07:09.385" v="8146" actId="26606"/>
          <ac:spMkLst>
            <pc:docMk/>
            <pc:sldMk cId="248232650" sldId="290"/>
            <ac:spMk id="10" creationId="{12609869-9E80-471B-A487-A53288E0E791}"/>
          </ac:spMkLst>
        </pc:spChg>
        <pc:spChg chg="add del">
          <ac:chgData name="Saul Albert" userId="6c8ccfa2-6803-4c8b-85ea-01b214117c6c" providerId="ADAL" clId="{AA558924-E513-064A-B82E-24C7A55077B1}" dt="2021-07-22T15:07:09.385" v="8146" actId="26606"/>
          <ac:spMkLst>
            <pc:docMk/>
            <pc:sldMk cId="248232650" sldId="290"/>
            <ac:spMk id="12" creationId="{7004738A-9D34-43E8-97D2-CA0EED4F8BE0}"/>
          </ac:spMkLst>
        </pc:spChg>
        <pc:spChg chg="add del">
          <ac:chgData name="Saul Albert" userId="6c8ccfa2-6803-4c8b-85ea-01b214117c6c" providerId="ADAL" clId="{AA558924-E513-064A-B82E-24C7A55077B1}" dt="2021-07-22T15:07:09.385" v="8146" actId="26606"/>
          <ac:spMkLst>
            <pc:docMk/>
            <pc:sldMk cId="248232650" sldId="290"/>
            <ac:spMk id="14" creationId="{B8B8D07F-F13E-443E-BA68-2D26672D76B9}"/>
          </ac:spMkLst>
        </pc:spChg>
        <pc:spChg chg="add del">
          <ac:chgData name="Saul Albert" userId="6c8ccfa2-6803-4c8b-85ea-01b214117c6c" providerId="ADAL" clId="{AA558924-E513-064A-B82E-24C7A55077B1}" dt="2021-07-22T15:07:09.385" v="8146" actId="26606"/>
          <ac:spMkLst>
            <pc:docMk/>
            <pc:sldMk cId="248232650" sldId="290"/>
            <ac:spMk id="16" creationId="{2813A4FA-24A5-41ED-A534-3807D1B2F344}"/>
          </ac:spMkLst>
        </pc:spChg>
        <pc:spChg chg="add del">
          <ac:chgData name="Saul Albert" userId="6c8ccfa2-6803-4c8b-85ea-01b214117c6c" providerId="ADAL" clId="{AA558924-E513-064A-B82E-24C7A55077B1}" dt="2021-07-22T15:07:09.385" v="8146" actId="26606"/>
          <ac:spMkLst>
            <pc:docMk/>
            <pc:sldMk cId="248232650" sldId="290"/>
            <ac:spMk id="18" creationId="{C3944F27-CA70-4E84-A51A-E6BF89558979}"/>
          </ac:spMkLst>
        </pc:spChg>
        <pc:picChg chg="add del mod">
          <ac:chgData name="Saul Albert" userId="6c8ccfa2-6803-4c8b-85ea-01b214117c6c" providerId="ADAL" clId="{AA558924-E513-064A-B82E-24C7A55077B1}" dt="2021-07-22T15:13:49.040" v="8150" actId="478"/>
          <ac:picMkLst>
            <pc:docMk/>
            <pc:sldMk cId="248232650" sldId="290"/>
            <ac:picMk id="4" creationId="{9663E4B7-5FDC-534F-B19B-671299DB8264}"/>
          </ac:picMkLst>
        </pc:picChg>
      </pc:sldChg>
      <pc:sldChg chg="add">
        <pc:chgData name="Saul Albert" userId="6c8ccfa2-6803-4c8b-85ea-01b214117c6c" providerId="ADAL" clId="{AA558924-E513-064A-B82E-24C7A55077B1}" dt="2021-07-23T08:49:20.526" v="9144"/>
        <pc:sldMkLst>
          <pc:docMk/>
          <pc:sldMk cId="2310061928" sldId="291"/>
        </pc:sldMkLst>
      </pc:sldChg>
      <pc:sldChg chg="add del">
        <pc:chgData name="Saul Albert" userId="6c8ccfa2-6803-4c8b-85ea-01b214117c6c" providerId="ADAL" clId="{AA558924-E513-064A-B82E-24C7A55077B1}" dt="2021-07-23T08:47:56.057" v="9059"/>
        <pc:sldMkLst>
          <pc:docMk/>
          <pc:sldMk cId="3880163015" sldId="291"/>
        </pc:sldMkLst>
      </pc:sldChg>
      <pc:sldChg chg="modSp add mod">
        <pc:chgData name="Saul Albert" userId="6c8ccfa2-6803-4c8b-85ea-01b214117c6c" providerId="ADAL" clId="{AA558924-E513-064A-B82E-24C7A55077B1}" dt="2021-07-23T08:49:55.232" v="9147" actId="113"/>
        <pc:sldMkLst>
          <pc:docMk/>
          <pc:sldMk cId="907435570" sldId="292"/>
        </pc:sldMkLst>
        <pc:spChg chg="mod">
          <ac:chgData name="Saul Albert" userId="6c8ccfa2-6803-4c8b-85ea-01b214117c6c" providerId="ADAL" clId="{AA558924-E513-064A-B82E-24C7A55077B1}" dt="2021-07-23T08:49:55.232" v="9147" actId="113"/>
          <ac:spMkLst>
            <pc:docMk/>
            <pc:sldMk cId="907435570" sldId="292"/>
            <ac:spMk id="3" creationId="{62E88278-C1C5-4AC4-A3ED-E8B15B94CF1D}"/>
          </ac:spMkLst>
        </pc:spChg>
      </pc:sldChg>
      <pc:sldChg chg="modSp add mod">
        <pc:chgData name="Saul Albert" userId="6c8ccfa2-6803-4c8b-85ea-01b214117c6c" providerId="ADAL" clId="{AA558924-E513-064A-B82E-24C7A55077B1}" dt="2021-07-23T08:50:07.957" v="9150" actId="113"/>
        <pc:sldMkLst>
          <pc:docMk/>
          <pc:sldMk cId="4000698574" sldId="293"/>
        </pc:sldMkLst>
        <pc:spChg chg="mod">
          <ac:chgData name="Saul Albert" userId="6c8ccfa2-6803-4c8b-85ea-01b214117c6c" providerId="ADAL" clId="{AA558924-E513-064A-B82E-24C7A55077B1}" dt="2021-07-23T08:50:07.957" v="9150" actId="113"/>
          <ac:spMkLst>
            <pc:docMk/>
            <pc:sldMk cId="4000698574" sldId="293"/>
            <ac:spMk id="3" creationId="{62E88278-C1C5-4AC4-A3ED-E8B15B94CF1D}"/>
          </ac:spMkLst>
        </pc:spChg>
      </pc:sldChg>
      <pc:sldChg chg="modSp add mod">
        <pc:chgData name="Saul Albert" userId="6c8ccfa2-6803-4c8b-85ea-01b214117c6c" providerId="ADAL" clId="{AA558924-E513-064A-B82E-24C7A55077B1}" dt="2021-07-23T08:50:15.805" v="9153" actId="113"/>
        <pc:sldMkLst>
          <pc:docMk/>
          <pc:sldMk cId="1408160235" sldId="294"/>
        </pc:sldMkLst>
        <pc:spChg chg="mod">
          <ac:chgData name="Saul Albert" userId="6c8ccfa2-6803-4c8b-85ea-01b214117c6c" providerId="ADAL" clId="{AA558924-E513-064A-B82E-24C7A55077B1}" dt="2021-07-23T08:50:15.805" v="9153" actId="113"/>
          <ac:spMkLst>
            <pc:docMk/>
            <pc:sldMk cId="1408160235" sldId="294"/>
            <ac:spMk id="3" creationId="{62E88278-C1C5-4AC4-A3ED-E8B15B94CF1D}"/>
          </ac:spMkLst>
        </pc:spChg>
      </pc:sldChg>
      <pc:sldChg chg="modSp add del mod">
        <pc:chgData name="Saul Albert" userId="6c8ccfa2-6803-4c8b-85ea-01b214117c6c" providerId="ADAL" clId="{AA558924-E513-064A-B82E-24C7A55077B1}" dt="2021-07-23T08:51:16.697" v="9165" actId="2696"/>
        <pc:sldMkLst>
          <pc:docMk/>
          <pc:sldMk cId="865073842" sldId="295"/>
        </pc:sldMkLst>
        <pc:spChg chg="mod">
          <ac:chgData name="Saul Albert" userId="6c8ccfa2-6803-4c8b-85ea-01b214117c6c" providerId="ADAL" clId="{AA558924-E513-064A-B82E-24C7A55077B1}" dt="2021-07-23T08:50:41.702" v="9158" actId="113"/>
          <ac:spMkLst>
            <pc:docMk/>
            <pc:sldMk cId="865073842" sldId="295"/>
            <ac:spMk id="3" creationId="{62E88278-C1C5-4AC4-A3ED-E8B15B94CF1D}"/>
          </ac:spMkLst>
        </pc:spChg>
      </pc:sldChg>
      <pc:sldChg chg="modSp new del mod">
        <pc:chgData name="Saul Albert" userId="6c8ccfa2-6803-4c8b-85ea-01b214117c6c" providerId="ADAL" clId="{AA558924-E513-064A-B82E-24C7A55077B1}" dt="2021-07-23T17:10:17.078" v="13747" actId="2696"/>
        <pc:sldMkLst>
          <pc:docMk/>
          <pc:sldMk cId="1979312609" sldId="295"/>
        </pc:sldMkLst>
        <pc:spChg chg="mod">
          <ac:chgData name="Saul Albert" userId="6c8ccfa2-6803-4c8b-85ea-01b214117c6c" providerId="ADAL" clId="{AA558924-E513-064A-B82E-24C7A55077B1}" dt="2021-07-23T08:54:50.686" v="9420" actId="20577"/>
          <ac:spMkLst>
            <pc:docMk/>
            <pc:sldMk cId="1979312609" sldId="295"/>
            <ac:spMk id="2" creationId="{F6DA2EEF-F9A8-5945-B4BD-F9AC7FED2401}"/>
          </ac:spMkLst>
        </pc:spChg>
        <pc:spChg chg="mod">
          <ac:chgData name="Saul Albert" userId="6c8ccfa2-6803-4c8b-85ea-01b214117c6c" providerId="ADAL" clId="{AA558924-E513-064A-B82E-24C7A55077B1}" dt="2021-07-23T10:16:47.562" v="10905" actId="20577"/>
          <ac:spMkLst>
            <pc:docMk/>
            <pc:sldMk cId="1979312609" sldId="295"/>
            <ac:spMk id="3" creationId="{A07BED3E-9C1B-4142-AAB5-29966BF38A24}"/>
          </ac:spMkLst>
        </pc:spChg>
      </pc:sldChg>
      <pc:sldChg chg="add del">
        <pc:chgData name="Saul Albert" userId="6c8ccfa2-6803-4c8b-85ea-01b214117c6c" providerId="ADAL" clId="{AA558924-E513-064A-B82E-24C7A55077B1}" dt="2021-07-23T08:50:34.854" v="9155"/>
        <pc:sldMkLst>
          <pc:docMk/>
          <pc:sldMk cId="2787125030" sldId="295"/>
        </pc:sldMkLst>
      </pc:sldChg>
      <pc:sldChg chg="modSp add mod ord">
        <pc:chgData name="Saul Albert" userId="6c8ccfa2-6803-4c8b-85ea-01b214117c6c" providerId="ADAL" clId="{AA558924-E513-064A-B82E-24C7A55077B1}" dt="2021-07-23T20:22:42.025" v="15008" actId="20578"/>
        <pc:sldMkLst>
          <pc:docMk/>
          <pc:sldMk cId="2945162356" sldId="295"/>
        </pc:sldMkLst>
        <pc:spChg chg="mod">
          <ac:chgData name="Saul Albert" userId="6c8ccfa2-6803-4c8b-85ea-01b214117c6c" providerId="ADAL" clId="{AA558924-E513-064A-B82E-24C7A55077B1}" dt="2021-07-23T17:10:29.219" v="13779" actId="20577"/>
          <ac:spMkLst>
            <pc:docMk/>
            <pc:sldMk cId="2945162356" sldId="295"/>
            <ac:spMk id="2" creationId="{F6DA2EEF-F9A8-5945-B4BD-F9AC7FED2401}"/>
          </ac:spMkLst>
        </pc:spChg>
        <pc:spChg chg="mod">
          <ac:chgData name="Saul Albert" userId="6c8ccfa2-6803-4c8b-85ea-01b214117c6c" providerId="ADAL" clId="{AA558924-E513-064A-B82E-24C7A55077B1}" dt="2021-07-23T19:56:53.185" v="15007" actId="27636"/>
          <ac:spMkLst>
            <pc:docMk/>
            <pc:sldMk cId="2945162356" sldId="295"/>
            <ac:spMk id="3" creationId="{A07BED3E-9C1B-4142-AAB5-29966BF38A24}"/>
          </ac:spMkLst>
        </pc:spChg>
      </pc:sldChg>
      <pc:sldChg chg="modSp new del mod ord">
        <pc:chgData name="Saul Albert" userId="6c8ccfa2-6803-4c8b-85ea-01b214117c6c" providerId="ADAL" clId="{AA558924-E513-064A-B82E-24C7A55077B1}" dt="2021-07-23T17:09:28.953" v="13745" actId="2696"/>
        <pc:sldMkLst>
          <pc:docMk/>
          <pc:sldMk cId="2338072507" sldId="296"/>
        </pc:sldMkLst>
        <pc:spChg chg="mod">
          <ac:chgData name="Saul Albert" userId="6c8ccfa2-6803-4c8b-85ea-01b214117c6c" providerId="ADAL" clId="{AA558924-E513-064A-B82E-24C7A55077B1}" dt="2021-07-23T17:09:25.857" v="13744" actId="20577"/>
          <ac:spMkLst>
            <pc:docMk/>
            <pc:sldMk cId="2338072507" sldId="296"/>
            <ac:spMk id="2" creationId="{55AF81FC-F823-9640-ACC3-4B52F3A5AAC8}"/>
          </ac:spMkLst>
        </pc:spChg>
        <pc:spChg chg="mod">
          <ac:chgData name="Saul Albert" userId="6c8ccfa2-6803-4c8b-85ea-01b214117c6c" providerId="ADAL" clId="{AA558924-E513-064A-B82E-24C7A55077B1}" dt="2021-07-23T16:43:06.761" v="12257" actId="20577"/>
          <ac:spMkLst>
            <pc:docMk/>
            <pc:sldMk cId="2338072507" sldId="296"/>
            <ac:spMk id="3" creationId="{BE3F95B5-0F83-6742-836B-381271717D9F}"/>
          </ac:spMkLst>
        </pc:spChg>
      </pc:sldChg>
      <pc:sldChg chg="modSp add mod">
        <pc:chgData name="Saul Albert" userId="6c8ccfa2-6803-4c8b-85ea-01b214117c6c" providerId="ADAL" clId="{AA558924-E513-064A-B82E-24C7A55077B1}" dt="2021-07-23T17:21:06.485" v="14303" actId="20577"/>
        <pc:sldMkLst>
          <pc:docMk/>
          <pc:sldMk cId="3306006121" sldId="296"/>
        </pc:sldMkLst>
        <pc:spChg chg="mod">
          <ac:chgData name="Saul Albert" userId="6c8ccfa2-6803-4c8b-85ea-01b214117c6c" providerId="ADAL" clId="{AA558924-E513-064A-B82E-24C7A55077B1}" dt="2021-07-23T17:21:06.485" v="14303" actId="20577"/>
          <ac:spMkLst>
            <pc:docMk/>
            <pc:sldMk cId="3306006121" sldId="296"/>
            <ac:spMk id="3" creationId="{BE3F95B5-0F83-6742-836B-381271717D9F}"/>
          </ac:spMkLst>
        </pc:spChg>
      </pc:sldChg>
    </pc:docChg>
  </pc:docChgLst>
  <pc:docChgLst>
    <pc:chgData name="Saul Albert" userId="S::ssssa@lunet.lboro.ac.uk::6c8ccfa2-6803-4c8b-85ea-01b214117c6c" providerId="AD" clId="Web-{0C17F146-4769-15CD-3694-F3E65F8FCFD7}"/>
    <pc:docChg chg="addSld modSld">
      <pc:chgData name="Saul Albert" userId="S::ssssa@lunet.lboro.ac.uk::6c8ccfa2-6803-4c8b-85ea-01b214117c6c" providerId="AD" clId="Web-{0C17F146-4769-15CD-3694-F3E65F8FCFD7}" dt="2019-09-21T14:13:01.539" v="430" actId="20577"/>
      <pc:docMkLst>
        <pc:docMk/>
      </pc:docMkLst>
      <pc:sldChg chg="modSp">
        <pc:chgData name="Saul Albert" userId="S::ssssa@lunet.lboro.ac.uk::6c8ccfa2-6803-4c8b-85ea-01b214117c6c" providerId="AD" clId="Web-{0C17F146-4769-15CD-3694-F3E65F8FCFD7}" dt="2019-09-21T14:13:01.539" v="429" actId="20577"/>
        <pc:sldMkLst>
          <pc:docMk/>
          <pc:sldMk cId="2936404586" sldId="261"/>
        </pc:sldMkLst>
        <pc:spChg chg="mod">
          <ac:chgData name="Saul Albert" userId="S::ssssa@lunet.lboro.ac.uk::6c8ccfa2-6803-4c8b-85ea-01b214117c6c" providerId="AD" clId="Web-{0C17F146-4769-15CD-3694-F3E65F8FCFD7}" dt="2019-09-21T13:57:02.333" v="108" actId="20577"/>
          <ac:spMkLst>
            <pc:docMk/>
            <pc:sldMk cId="2936404586" sldId="261"/>
            <ac:spMk id="2" creationId="{653EE9C2-9324-443B-A1B6-77FDBC0ADA69}"/>
          </ac:spMkLst>
        </pc:spChg>
        <pc:spChg chg="mod">
          <ac:chgData name="Saul Albert" userId="S::ssssa@lunet.lboro.ac.uk::6c8ccfa2-6803-4c8b-85ea-01b214117c6c" providerId="AD" clId="Web-{0C17F146-4769-15CD-3694-F3E65F8FCFD7}" dt="2019-09-21T14:13:01.539" v="429" actId="20577"/>
          <ac:spMkLst>
            <pc:docMk/>
            <pc:sldMk cId="2936404586" sldId="261"/>
            <ac:spMk id="3" creationId="{067417AA-B205-441A-ADC0-CFF8D72E83A0}"/>
          </ac:spMkLst>
        </pc:spChg>
      </pc:sldChg>
      <pc:sldChg chg="modSp new">
        <pc:chgData name="Saul Albert" userId="S::ssssa@lunet.lboro.ac.uk::6c8ccfa2-6803-4c8b-85ea-01b214117c6c" providerId="AD" clId="Web-{0C17F146-4769-15CD-3694-F3E65F8FCFD7}" dt="2019-09-21T14:11:05.317" v="398" actId="20577"/>
        <pc:sldMkLst>
          <pc:docMk/>
          <pc:sldMk cId="1691857939" sldId="262"/>
        </pc:sldMkLst>
        <pc:spChg chg="mod">
          <ac:chgData name="Saul Albert" userId="S::ssssa@lunet.lboro.ac.uk::6c8ccfa2-6803-4c8b-85ea-01b214117c6c" providerId="AD" clId="Web-{0C17F146-4769-15CD-3694-F3E65F8FCFD7}" dt="2019-09-21T14:10:32.129" v="361" actId="20577"/>
          <ac:spMkLst>
            <pc:docMk/>
            <pc:sldMk cId="1691857939" sldId="262"/>
            <ac:spMk id="2" creationId="{820039A0-1B0A-44D4-85ED-64450C5D4EB4}"/>
          </ac:spMkLst>
        </pc:spChg>
        <pc:spChg chg="mod">
          <ac:chgData name="Saul Albert" userId="S::ssssa@lunet.lboro.ac.uk::6c8ccfa2-6803-4c8b-85ea-01b214117c6c" providerId="AD" clId="Web-{0C17F146-4769-15CD-3694-F3E65F8FCFD7}" dt="2019-09-21T14:11:05.317" v="398" actId="20577"/>
          <ac:spMkLst>
            <pc:docMk/>
            <pc:sldMk cId="1691857939" sldId="262"/>
            <ac:spMk id="3" creationId="{954270E0-0EA3-4912-A68D-7611F606A857}"/>
          </ac:spMkLst>
        </pc:spChg>
      </pc:sldChg>
    </pc:docChg>
  </pc:docChgLst>
  <pc:docChgLst>
    <pc:chgData name="Saul Albert" userId="S::ssssa@lunet.lboro.ac.uk::6c8ccfa2-6803-4c8b-85ea-01b214117c6c" providerId="AD" clId="Web-{542BF7D6-A66B-43F5-8545-487780BAFADA}"/>
    <pc:docChg chg="addSld modSld">
      <pc:chgData name="Saul Albert" userId="S::ssssa@lunet.lboro.ac.uk::6c8ccfa2-6803-4c8b-85ea-01b214117c6c" providerId="AD" clId="Web-{542BF7D6-A66B-43F5-8545-487780BAFADA}" dt="2019-09-21T13:53:13.285" v="1452" actId="20577"/>
      <pc:docMkLst>
        <pc:docMk/>
      </pc:docMkLst>
      <pc:sldChg chg="modSp">
        <pc:chgData name="Saul Albert" userId="S::ssssa@lunet.lboro.ac.uk::6c8ccfa2-6803-4c8b-85ea-01b214117c6c" providerId="AD" clId="Web-{542BF7D6-A66B-43F5-8545-487780BAFADA}" dt="2019-09-21T13:33:16.656" v="79" actId="20577"/>
        <pc:sldMkLst>
          <pc:docMk/>
          <pc:sldMk cId="109857222" sldId="256"/>
        </pc:sldMkLst>
        <pc:spChg chg="mod">
          <ac:chgData name="Saul Albert" userId="S::ssssa@lunet.lboro.ac.uk::6c8ccfa2-6803-4c8b-85ea-01b214117c6c" providerId="AD" clId="Web-{542BF7D6-A66B-43F5-8545-487780BAFADA}" dt="2019-09-21T13:32:48.906" v="16" actId="20577"/>
          <ac:spMkLst>
            <pc:docMk/>
            <pc:sldMk cId="109857222" sldId="256"/>
            <ac:spMk id="2" creationId="{00000000-0000-0000-0000-000000000000}"/>
          </ac:spMkLst>
        </pc:spChg>
        <pc:spChg chg="mod">
          <ac:chgData name="Saul Albert" userId="S::ssssa@lunet.lboro.ac.uk::6c8ccfa2-6803-4c8b-85ea-01b214117c6c" providerId="AD" clId="Web-{542BF7D6-A66B-43F5-8545-487780BAFADA}" dt="2019-09-21T13:33:16.656" v="79" actId="20577"/>
          <ac:spMkLst>
            <pc:docMk/>
            <pc:sldMk cId="109857222" sldId="256"/>
            <ac:spMk id="3" creationId="{00000000-0000-0000-0000-000000000000}"/>
          </ac:spMkLst>
        </pc:spChg>
      </pc:sldChg>
      <pc:sldChg chg="modSp new">
        <pc:chgData name="Saul Albert" userId="S::ssssa@lunet.lboro.ac.uk::6c8ccfa2-6803-4c8b-85ea-01b214117c6c" providerId="AD" clId="Web-{542BF7D6-A66B-43F5-8545-487780BAFADA}" dt="2019-09-21T13:35:14.438" v="314" actId="20577"/>
        <pc:sldMkLst>
          <pc:docMk/>
          <pc:sldMk cId="3796078904" sldId="257"/>
        </pc:sldMkLst>
        <pc:spChg chg="mod">
          <ac:chgData name="Saul Albert" userId="S::ssssa@lunet.lboro.ac.uk::6c8ccfa2-6803-4c8b-85ea-01b214117c6c" providerId="AD" clId="Web-{542BF7D6-A66B-43F5-8545-487780BAFADA}" dt="2019-09-21T13:33:35.344" v="88" actId="20577"/>
          <ac:spMkLst>
            <pc:docMk/>
            <pc:sldMk cId="3796078904" sldId="257"/>
            <ac:spMk id="2" creationId="{A28D315E-C6A9-43EF-ADD6-6A376D5BE71C}"/>
          </ac:spMkLst>
        </pc:spChg>
        <pc:spChg chg="mod">
          <ac:chgData name="Saul Albert" userId="S::ssssa@lunet.lboro.ac.uk::6c8ccfa2-6803-4c8b-85ea-01b214117c6c" providerId="AD" clId="Web-{542BF7D6-A66B-43F5-8545-487780BAFADA}" dt="2019-09-21T13:35:14.438" v="314" actId="20577"/>
          <ac:spMkLst>
            <pc:docMk/>
            <pc:sldMk cId="3796078904" sldId="257"/>
            <ac:spMk id="3" creationId="{62E88278-C1C5-4AC4-A3ED-E8B15B94CF1D}"/>
          </ac:spMkLst>
        </pc:spChg>
      </pc:sldChg>
      <pc:sldChg chg="modSp new">
        <pc:chgData name="Saul Albert" userId="S::ssssa@lunet.lboro.ac.uk::6c8ccfa2-6803-4c8b-85ea-01b214117c6c" providerId="AD" clId="Web-{542BF7D6-A66B-43F5-8545-487780BAFADA}" dt="2019-09-21T13:45:28.538" v="582" actId="20577"/>
        <pc:sldMkLst>
          <pc:docMk/>
          <pc:sldMk cId="2895177761" sldId="258"/>
        </pc:sldMkLst>
        <pc:spChg chg="mod">
          <ac:chgData name="Saul Albert" userId="S::ssssa@lunet.lboro.ac.uk::6c8ccfa2-6803-4c8b-85ea-01b214117c6c" providerId="AD" clId="Web-{542BF7D6-A66B-43F5-8545-487780BAFADA}" dt="2019-09-21T13:35:24.938" v="357" actId="20577"/>
          <ac:spMkLst>
            <pc:docMk/>
            <pc:sldMk cId="2895177761" sldId="258"/>
            <ac:spMk id="2" creationId="{10C605E4-2BCA-4E41-83F3-190419F4B8CA}"/>
          </ac:spMkLst>
        </pc:spChg>
        <pc:spChg chg="mod">
          <ac:chgData name="Saul Albert" userId="S::ssssa@lunet.lboro.ac.uk::6c8ccfa2-6803-4c8b-85ea-01b214117c6c" providerId="AD" clId="Web-{542BF7D6-A66B-43F5-8545-487780BAFADA}" dt="2019-09-21T13:45:28.538" v="582" actId="20577"/>
          <ac:spMkLst>
            <pc:docMk/>
            <pc:sldMk cId="2895177761" sldId="258"/>
            <ac:spMk id="3" creationId="{A7A510F0-D009-499F-99C4-813C60A9C2E0}"/>
          </ac:spMkLst>
        </pc:spChg>
      </pc:sldChg>
      <pc:sldChg chg="modSp new">
        <pc:chgData name="Saul Albert" userId="S::ssssa@lunet.lboro.ac.uk::6c8ccfa2-6803-4c8b-85ea-01b214117c6c" providerId="AD" clId="Web-{542BF7D6-A66B-43F5-8545-487780BAFADA}" dt="2019-09-21T13:50:46.300" v="1145" actId="20577"/>
        <pc:sldMkLst>
          <pc:docMk/>
          <pc:sldMk cId="218499951" sldId="259"/>
        </pc:sldMkLst>
        <pc:spChg chg="mod">
          <ac:chgData name="Saul Albert" userId="S::ssssa@lunet.lboro.ac.uk::6c8ccfa2-6803-4c8b-85ea-01b214117c6c" providerId="AD" clId="Web-{542BF7D6-A66B-43F5-8545-487780BAFADA}" dt="2019-09-21T13:46:00.742" v="611" actId="20577"/>
          <ac:spMkLst>
            <pc:docMk/>
            <pc:sldMk cId="218499951" sldId="259"/>
            <ac:spMk id="2" creationId="{EFF089AA-C2D1-48B1-9696-E05F07196B99}"/>
          </ac:spMkLst>
        </pc:spChg>
        <pc:spChg chg="mod">
          <ac:chgData name="Saul Albert" userId="S::ssssa@lunet.lboro.ac.uk::6c8ccfa2-6803-4c8b-85ea-01b214117c6c" providerId="AD" clId="Web-{542BF7D6-A66B-43F5-8545-487780BAFADA}" dt="2019-09-21T13:50:46.300" v="1145" actId="20577"/>
          <ac:spMkLst>
            <pc:docMk/>
            <pc:sldMk cId="218499951" sldId="259"/>
            <ac:spMk id="3" creationId="{1606F4DE-F9BD-49BD-B87A-CBE929BC279E}"/>
          </ac:spMkLst>
        </pc:spChg>
      </pc:sldChg>
      <pc:sldChg chg="modSp new">
        <pc:chgData name="Saul Albert" userId="S::ssssa@lunet.lboro.ac.uk::6c8ccfa2-6803-4c8b-85ea-01b214117c6c" providerId="AD" clId="Web-{542BF7D6-A66B-43F5-8545-487780BAFADA}" dt="2019-09-21T13:52:29.941" v="1339" actId="20577"/>
        <pc:sldMkLst>
          <pc:docMk/>
          <pc:sldMk cId="2183465988" sldId="260"/>
        </pc:sldMkLst>
        <pc:spChg chg="mod">
          <ac:chgData name="Saul Albert" userId="S::ssssa@lunet.lboro.ac.uk::6c8ccfa2-6803-4c8b-85ea-01b214117c6c" providerId="AD" clId="Web-{542BF7D6-A66B-43F5-8545-487780BAFADA}" dt="2019-09-21T13:51:01.315" v="1166" actId="20577"/>
          <ac:spMkLst>
            <pc:docMk/>
            <pc:sldMk cId="2183465988" sldId="260"/>
            <ac:spMk id="2" creationId="{84997240-8C42-46B6-A1EC-E794302D8397}"/>
          </ac:spMkLst>
        </pc:spChg>
        <pc:spChg chg="mod">
          <ac:chgData name="Saul Albert" userId="S::ssssa@lunet.lboro.ac.uk::6c8ccfa2-6803-4c8b-85ea-01b214117c6c" providerId="AD" clId="Web-{542BF7D6-A66B-43F5-8545-487780BAFADA}" dt="2019-09-21T13:52:29.941" v="1339" actId="20577"/>
          <ac:spMkLst>
            <pc:docMk/>
            <pc:sldMk cId="2183465988" sldId="260"/>
            <ac:spMk id="3" creationId="{3345C83C-2CE2-4C91-A2AB-EE0394FD8923}"/>
          </ac:spMkLst>
        </pc:spChg>
      </pc:sldChg>
      <pc:sldChg chg="modSp new">
        <pc:chgData name="Saul Albert" userId="S::ssssa@lunet.lboro.ac.uk::6c8ccfa2-6803-4c8b-85ea-01b214117c6c" providerId="AD" clId="Web-{542BF7D6-A66B-43F5-8545-487780BAFADA}" dt="2019-09-21T13:53:13.285" v="1451" actId="20577"/>
        <pc:sldMkLst>
          <pc:docMk/>
          <pc:sldMk cId="2936404586" sldId="261"/>
        </pc:sldMkLst>
        <pc:spChg chg="mod">
          <ac:chgData name="Saul Albert" userId="S::ssssa@lunet.lboro.ac.uk::6c8ccfa2-6803-4c8b-85ea-01b214117c6c" providerId="AD" clId="Web-{542BF7D6-A66B-43F5-8545-487780BAFADA}" dt="2019-09-21T13:52:37.847" v="1358" actId="20577"/>
          <ac:spMkLst>
            <pc:docMk/>
            <pc:sldMk cId="2936404586" sldId="261"/>
            <ac:spMk id="2" creationId="{653EE9C2-9324-443B-A1B6-77FDBC0ADA69}"/>
          </ac:spMkLst>
        </pc:spChg>
        <pc:spChg chg="mod">
          <ac:chgData name="Saul Albert" userId="S::ssssa@lunet.lboro.ac.uk::6c8ccfa2-6803-4c8b-85ea-01b214117c6c" providerId="AD" clId="Web-{542BF7D6-A66B-43F5-8545-487780BAFADA}" dt="2019-09-21T13:53:13.285" v="1451" actId="20577"/>
          <ac:spMkLst>
            <pc:docMk/>
            <pc:sldMk cId="2936404586" sldId="261"/>
            <ac:spMk id="3" creationId="{067417AA-B205-441A-ADC0-CFF8D72E83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58989-73AC-524A-8A9B-EA93233DD36D}" type="datetimeFigureOut">
              <a:rPr lang="en-US" smtClean="0"/>
              <a:t>7/23/21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566B1-7281-8C4C-80DB-B868C234E8E4}" type="slidenum">
              <a:rPr lang="en-US" smtClean="0"/>
              <a:t>‹#›</a:t>
            </a:fld>
            <a:endParaRPr lang="en-US"/>
          </a:p>
        </p:txBody>
      </p:sp>
    </p:spTree>
    <p:extLst>
      <p:ext uri="{BB962C8B-B14F-4D97-AF65-F5344CB8AC3E}">
        <p14:creationId xmlns:p14="http://schemas.microsoft.com/office/powerpoint/2010/main" val="3900005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1</a:t>
            </a:fld>
            <a:endParaRPr lang="en-US"/>
          </a:p>
        </p:txBody>
      </p:sp>
    </p:spTree>
    <p:extLst>
      <p:ext uri="{BB962C8B-B14F-4D97-AF65-F5344CB8AC3E}">
        <p14:creationId xmlns:p14="http://schemas.microsoft.com/office/powerpoint/2010/main" val="813710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14</a:t>
            </a:fld>
            <a:endParaRPr lang="en-US"/>
          </a:p>
        </p:txBody>
      </p:sp>
    </p:spTree>
    <p:extLst>
      <p:ext uri="{BB962C8B-B14F-4D97-AF65-F5344CB8AC3E}">
        <p14:creationId xmlns:p14="http://schemas.microsoft.com/office/powerpoint/2010/main" val="185180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D566B1-7281-8C4C-80DB-B868C234E8E4}" type="slidenum">
              <a:rPr lang="en-US" smtClean="0"/>
              <a:t>15</a:t>
            </a:fld>
            <a:endParaRPr lang="en-US"/>
          </a:p>
        </p:txBody>
      </p:sp>
    </p:spTree>
    <p:extLst>
      <p:ext uri="{BB962C8B-B14F-4D97-AF65-F5344CB8AC3E}">
        <p14:creationId xmlns:p14="http://schemas.microsoft.com/office/powerpoint/2010/main" val="1971176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make sure you put a bullet on every line</a:t>
            </a:r>
          </a:p>
        </p:txBody>
      </p:sp>
      <p:sp>
        <p:nvSpPr>
          <p:cNvPr id="4" name="Slide Number Placeholder 3"/>
          <p:cNvSpPr>
            <a:spLocks noGrp="1"/>
          </p:cNvSpPr>
          <p:nvPr>
            <p:ph type="sldNum" sz="quarter" idx="5"/>
          </p:nvPr>
        </p:nvSpPr>
        <p:spPr/>
        <p:txBody>
          <a:bodyPr/>
          <a:lstStyle/>
          <a:p>
            <a:fld id="{48D566B1-7281-8C4C-80DB-B868C234E8E4}" type="slidenum">
              <a:rPr lang="en-US" smtClean="0"/>
              <a:t>16</a:t>
            </a:fld>
            <a:endParaRPr lang="en-US"/>
          </a:p>
        </p:txBody>
      </p:sp>
    </p:spTree>
    <p:extLst>
      <p:ext uri="{BB962C8B-B14F-4D97-AF65-F5344CB8AC3E}">
        <p14:creationId xmlns:p14="http://schemas.microsoft.com/office/powerpoint/2010/main" val="764602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Digital transcription always involves compromises between computational legibility and faithfulness to traditional Jeffersonian transcription standards. </a:t>
            </a:r>
          </a:p>
          <a:p>
            <a:endParaRPr lang="en-US" dirty="0"/>
          </a:p>
          <a:p>
            <a:r>
              <a:rPr lang="en-US" dirty="0"/>
              <a:t>We will show you why automated overlap alignment is useful later on.</a:t>
            </a:r>
          </a:p>
        </p:txBody>
      </p:sp>
      <p:sp>
        <p:nvSpPr>
          <p:cNvPr id="4" name="Slide Number Placeholder 3"/>
          <p:cNvSpPr>
            <a:spLocks noGrp="1"/>
          </p:cNvSpPr>
          <p:nvPr>
            <p:ph type="sldNum" sz="quarter" idx="5"/>
          </p:nvPr>
        </p:nvSpPr>
        <p:spPr/>
        <p:txBody>
          <a:bodyPr/>
          <a:lstStyle/>
          <a:p>
            <a:fld id="{48D566B1-7281-8C4C-80DB-B868C234E8E4}" type="slidenum">
              <a:rPr lang="en-US" smtClean="0"/>
              <a:t>17</a:t>
            </a:fld>
            <a:endParaRPr lang="en-US"/>
          </a:p>
        </p:txBody>
      </p:sp>
    </p:spTree>
    <p:extLst>
      <p:ext uri="{BB962C8B-B14F-4D97-AF65-F5344CB8AC3E}">
        <p14:creationId xmlns:p14="http://schemas.microsoft.com/office/powerpoint/2010/main" val="3676423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D566B1-7281-8C4C-80DB-B868C234E8E4}" type="slidenum">
              <a:rPr lang="en-US" smtClean="0"/>
              <a:t>19</a:t>
            </a:fld>
            <a:endParaRPr lang="en-US"/>
          </a:p>
        </p:txBody>
      </p:sp>
    </p:spTree>
    <p:extLst>
      <p:ext uri="{BB962C8B-B14F-4D97-AF65-F5344CB8AC3E}">
        <p14:creationId xmlns:p14="http://schemas.microsoft.com/office/powerpoint/2010/main" val="781190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20</a:t>
            </a:fld>
            <a:endParaRPr lang="en-US"/>
          </a:p>
        </p:txBody>
      </p:sp>
    </p:spTree>
    <p:extLst>
      <p:ext uri="{BB962C8B-B14F-4D97-AF65-F5344CB8AC3E}">
        <p14:creationId xmlns:p14="http://schemas.microsoft.com/office/powerpoint/2010/main" val="515755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Absolute Offsets</a:t>
            </a:r>
            <a:r>
              <a:rPr lang="en-US" sz="1200" b="0" i="0" kern="1200" dirty="0">
                <a:solidFill>
                  <a:schemeClr val="tx1"/>
                </a:solidFill>
                <a:effectLst/>
                <a:latin typeface="+mn-lt"/>
                <a:ea typeface="+mn-ea"/>
                <a:cs typeface="+mn-cs"/>
              </a:rPr>
              <a:t>: for every video its own timing is being shown.</a:t>
            </a:r>
          </a:p>
          <a:p>
            <a:r>
              <a:rPr lang="en-US" sz="1200" b="1" i="0" kern="1200" dirty="0">
                <a:solidFill>
                  <a:schemeClr val="tx1"/>
                </a:solidFill>
                <a:effectLst/>
                <a:latin typeface="+mn-lt"/>
                <a:ea typeface="+mn-ea"/>
                <a:cs typeface="+mn-cs"/>
              </a:rPr>
              <a:t>Relative Offsets</a:t>
            </a:r>
            <a:r>
              <a:rPr lang="en-US" sz="1200" b="0" i="0" kern="1200" dirty="0">
                <a:solidFill>
                  <a:schemeClr val="tx1"/>
                </a:solidFill>
                <a:effectLst/>
                <a:latin typeface="+mn-lt"/>
                <a:ea typeface="+mn-ea"/>
                <a:cs typeface="+mn-cs"/>
              </a:rPr>
              <a:t>: the video of player 1 is appointed to be the “master”, i.e. the time position of the other videos will be determined as starting point of this file, which starts at 00:00:00.000.</a:t>
            </a:r>
          </a:p>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21</a:t>
            </a:fld>
            <a:endParaRPr lang="en-US"/>
          </a:p>
        </p:txBody>
      </p:sp>
    </p:spTree>
    <p:extLst>
      <p:ext uri="{BB962C8B-B14F-4D97-AF65-F5344CB8AC3E}">
        <p14:creationId xmlns:p14="http://schemas.microsoft.com/office/powerpoint/2010/main" val="1405129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now transcribing! You can do this with any number of speakers, modalities and resources.</a:t>
            </a:r>
          </a:p>
        </p:txBody>
      </p:sp>
      <p:sp>
        <p:nvSpPr>
          <p:cNvPr id="4" name="Slide Number Placeholder 3"/>
          <p:cNvSpPr>
            <a:spLocks noGrp="1"/>
          </p:cNvSpPr>
          <p:nvPr>
            <p:ph type="sldNum" sz="quarter" idx="5"/>
          </p:nvPr>
        </p:nvSpPr>
        <p:spPr/>
        <p:txBody>
          <a:bodyPr/>
          <a:lstStyle/>
          <a:p>
            <a:fld id="{48D566B1-7281-8C4C-80DB-B868C234E8E4}" type="slidenum">
              <a:rPr lang="en-US" smtClean="0"/>
              <a:t>22</a:t>
            </a:fld>
            <a:endParaRPr lang="en-US"/>
          </a:p>
        </p:txBody>
      </p:sp>
    </p:spTree>
    <p:extLst>
      <p:ext uri="{BB962C8B-B14F-4D97-AF65-F5344CB8AC3E}">
        <p14:creationId xmlns:p14="http://schemas.microsoft.com/office/powerpoint/2010/main" val="2316390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D566B1-7281-8C4C-80DB-B868C234E8E4}" type="slidenum">
              <a:rPr lang="en-US" smtClean="0"/>
              <a:t>23</a:t>
            </a:fld>
            <a:endParaRPr lang="en-US"/>
          </a:p>
        </p:txBody>
      </p:sp>
    </p:spTree>
    <p:extLst>
      <p:ext uri="{BB962C8B-B14F-4D97-AF65-F5344CB8AC3E}">
        <p14:creationId xmlns:p14="http://schemas.microsoft.com/office/powerpoint/2010/main" val="2908662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25</a:t>
            </a:fld>
            <a:endParaRPr lang="en-US"/>
          </a:p>
        </p:txBody>
      </p:sp>
    </p:spTree>
    <p:extLst>
      <p:ext uri="{BB962C8B-B14F-4D97-AF65-F5344CB8AC3E}">
        <p14:creationId xmlns:p14="http://schemas.microsoft.com/office/powerpoint/2010/main" val="77578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2</a:t>
            </a:fld>
            <a:endParaRPr lang="en-US"/>
          </a:p>
        </p:txBody>
      </p:sp>
    </p:spTree>
    <p:extLst>
      <p:ext uri="{BB962C8B-B14F-4D97-AF65-F5344CB8AC3E}">
        <p14:creationId xmlns:p14="http://schemas.microsoft.com/office/powerpoint/2010/main" val="1142492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26</a:t>
            </a:fld>
            <a:endParaRPr lang="en-US"/>
          </a:p>
        </p:txBody>
      </p:sp>
    </p:spTree>
    <p:extLst>
      <p:ext uri="{BB962C8B-B14F-4D97-AF65-F5344CB8AC3E}">
        <p14:creationId xmlns:p14="http://schemas.microsoft.com/office/powerpoint/2010/main" val="2308307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27</a:t>
            </a:fld>
            <a:endParaRPr lang="en-US"/>
          </a:p>
        </p:txBody>
      </p:sp>
    </p:spTree>
    <p:extLst>
      <p:ext uri="{BB962C8B-B14F-4D97-AF65-F5344CB8AC3E}">
        <p14:creationId xmlns:p14="http://schemas.microsoft.com/office/powerpoint/2010/main" val="421777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10:45-11:25</a:t>
            </a:r>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28</a:t>
            </a:fld>
            <a:endParaRPr lang="en-US"/>
          </a:p>
        </p:txBody>
      </p:sp>
    </p:spTree>
    <p:extLst>
      <p:ext uri="{BB962C8B-B14F-4D97-AF65-F5344CB8AC3E}">
        <p14:creationId xmlns:p14="http://schemas.microsoft.com/office/powerpoint/2010/main" val="3603968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29</a:t>
            </a:fld>
            <a:endParaRPr lang="en-US"/>
          </a:p>
        </p:txBody>
      </p:sp>
    </p:spTree>
    <p:extLst>
      <p:ext uri="{BB962C8B-B14F-4D97-AF65-F5344CB8AC3E}">
        <p14:creationId xmlns:p14="http://schemas.microsoft.com/office/powerpoint/2010/main" val="2824171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30</a:t>
            </a:fld>
            <a:endParaRPr lang="en-US"/>
          </a:p>
        </p:txBody>
      </p:sp>
    </p:spTree>
    <p:extLst>
      <p:ext uri="{BB962C8B-B14F-4D97-AF65-F5344CB8AC3E}">
        <p14:creationId xmlns:p14="http://schemas.microsoft.com/office/powerpoint/2010/main" val="2880654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31</a:t>
            </a:fld>
            <a:endParaRPr lang="en-US"/>
          </a:p>
        </p:txBody>
      </p:sp>
    </p:spTree>
    <p:extLst>
      <p:ext uri="{BB962C8B-B14F-4D97-AF65-F5344CB8AC3E}">
        <p14:creationId xmlns:p14="http://schemas.microsoft.com/office/powerpoint/2010/main" val="2697387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32</a:t>
            </a:fld>
            <a:endParaRPr lang="en-US"/>
          </a:p>
        </p:txBody>
      </p:sp>
    </p:spTree>
    <p:extLst>
      <p:ext uri="{BB962C8B-B14F-4D97-AF65-F5344CB8AC3E}">
        <p14:creationId xmlns:p14="http://schemas.microsoft.com/office/powerpoint/2010/main" val="1421888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11:30-11:40</a:t>
            </a:r>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33</a:t>
            </a:fld>
            <a:endParaRPr lang="en-US"/>
          </a:p>
        </p:txBody>
      </p:sp>
    </p:spTree>
    <p:extLst>
      <p:ext uri="{BB962C8B-B14F-4D97-AF65-F5344CB8AC3E}">
        <p14:creationId xmlns:p14="http://schemas.microsoft.com/office/powerpoint/2010/main" val="1361447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34</a:t>
            </a:fld>
            <a:endParaRPr lang="en-US"/>
          </a:p>
        </p:txBody>
      </p:sp>
    </p:spTree>
    <p:extLst>
      <p:ext uri="{BB962C8B-B14F-4D97-AF65-F5344CB8AC3E}">
        <p14:creationId xmlns:p14="http://schemas.microsoft.com/office/powerpoint/2010/main" val="243023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D566B1-7281-8C4C-80DB-B868C234E8E4}" type="slidenum">
              <a:rPr lang="en-US" smtClean="0"/>
              <a:t>3</a:t>
            </a:fld>
            <a:endParaRPr lang="en-US"/>
          </a:p>
        </p:txBody>
      </p:sp>
    </p:spTree>
    <p:extLst>
      <p:ext uri="{BB962C8B-B14F-4D97-AF65-F5344CB8AC3E}">
        <p14:creationId xmlns:p14="http://schemas.microsoft.com/office/powerpoint/2010/main" val="1696223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4</a:t>
            </a:fld>
            <a:endParaRPr lang="en-US"/>
          </a:p>
        </p:txBody>
      </p:sp>
    </p:spTree>
    <p:extLst>
      <p:ext uri="{BB962C8B-B14F-4D97-AF65-F5344CB8AC3E}">
        <p14:creationId xmlns:p14="http://schemas.microsoft.com/office/powerpoint/2010/main" val="3919350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Heath, C., Hindmarsh, J., &amp; Luff, P. (2010). </a:t>
            </a:r>
            <a:r>
              <a:rPr lang="en-GB" i="1" dirty="0">
                <a:effectLst/>
              </a:rPr>
              <a:t>Video in qualitative research: Analysing social interaction in everyday life</a:t>
            </a:r>
            <a:r>
              <a:rPr lang="en-GB" dirty="0">
                <a:effectLst/>
              </a:rPr>
              <a:t>. Sage Publications.</a:t>
            </a:r>
          </a:p>
          <a:p>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5</a:t>
            </a:fld>
            <a:endParaRPr lang="en-US"/>
          </a:p>
        </p:txBody>
      </p:sp>
    </p:spTree>
    <p:extLst>
      <p:ext uri="{BB962C8B-B14F-4D97-AF65-F5344CB8AC3E}">
        <p14:creationId xmlns:p14="http://schemas.microsoft.com/office/powerpoint/2010/main" val="861883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TEI</a:t>
            </a:r>
          </a:p>
        </p:txBody>
      </p:sp>
      <p:sp>
        <p:nvSpPr>
          <p:cNvPr id="4" name="Slide Number Placeholder 3"/>
          <p:cNvSpPr>
            <a:spLocks noGrp="1"/>
          </p:cNvSpPr>
          <p:nvPr>
            <p:ph type="sldNum" sz="quarter" idx="5"/>
          </p:nvPr>
        </p:nvSpPr>
        <p:spPr/>
        <p:txBody>
          <a:bodyPr/>
          <a:lstStyle/>
          <a:p>
            <a:fld id="{48D566B1-7281-8C4C-80DB-B868C234E8E4}" type="slidenum">
              <a:rPr lang="en-US" smtClean="0"/>
              <a:t>6</a:t>
            </a:fld>
            <a:endParaRPr lang="en-US"/>
          </a:p>
        </p:txBody>
      </p:sp>
    </p:spTree>
    <p:extLst>
      <p:ext uri="{BB962C8B-B14F-4D97-AF65-F5344CB8AC3E}">
        <p14:creationId xmlns:p14="http://schemas.microsoft.com/office/powerpoint/2010/main" val="147146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anyone isn’t set up yet, we can take a quick break now and I can help them get it organized.</a:t>
            </a:r>
          </a:p>
        </p:txBody>
      </p:sp>
      <p:sp>
        <p:nvSpPr>
          <p:cNvPr id="4" name="Slide Number Placeholder 3"/>
          <p:cNvSpPr>
            <a:spLocks noGrp="1"/>
          </p:cNvSpPr>
          <p:nvPr>
            <p:ph type="sldNum" sz="quarter" idx="5"/>
          </p:nvPr>
        </p:nvSpPr>
        <p:spPr/>
        <p:txBody>
          <a:bodyPr/>
          <a:lstStyle/>
          <a:p>
            <a:fld id="{48D566B1-7281-8C4C-80DB-B868C234E8E4}" type="slidenum">
              <a:rPr lang="en-US" smtClean="0"/>
              <a:t>7</a:t>
            </a:fld>
            <a:endParaRPr lang="en-US"/>
          </a:p>
        </p:txBody>
      </p:sp>
    </p:spTree>
    <p:extLst>
      <p:ext uri="{BB962C8B-B14F-4D97-AF65-F5344CB8AC3E}">
        <p14:creationId xmlns:p14="http://schemas.microsoft.com/office/powerpoint/2010/main" val="401042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D566B1-7281-8C4C-80DB-B868C234E8E4}" type="slidenum">
              <a:rPr lang="en-US" smtClean="0"/>
              <a:t>8</a:t>
            </a:fld>
            <a:endParaRPr lang="en-US"/>
          </a:p>
        </p:txBody>
      </p:sp>
    </p:spTree>
    <p:extLst>
      <p:ext uri="{BB962C8B-B14F-4D97-AF65-F5344CB8AC3E}">
        <p14:creationId xmlns:p14="http://schemas.microsoft.com/office/powerpoint/2010/main" val="1370638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 indicates the time displayed in the Window; D the Duration of what has been selected; C indicates the placement of the Cursor</a:t>
            </a:r>
          </a:p>
          <a:p>
            <a:pPr marL="171450" indent="-171450">
              <a:buFont typeface="Arial" panose="020B0604020202020204" pitchFamily="34" charset="0"/>
              <a:buChar char="•"/>
            </a:pPr>
            <a:endParaRPr lang="en-GB" dirty="0"/>
          </a:p>
          <a:p>
            <a:r>
              <a:rPr lang="en-GB" sz="1200" kern="1200" dirty="0">
                <a:solidFill>
                  <a:schemeClr val="tx1"/>
                </a:solidFill>
                <a:effectLst/>
                <a:latin typeface="+mn-lt"/>
                <a:ea typeface="+mn-ea"/>
                <a:cs typeface="+mn-cs"/>
              </a:rPr>
              <a:t>“Student question: I am using software to measure gaps and pauses; how Jong</a:t>
            </a:r>
          </a:p>
          <a:p>
            <a:r>
              <a:rPr lang="en-GB" sz="1200" kern="1200" dirty="0">
                <a:solidFill>
                  <a:schemeClr val="tx1"/>
                </a:solidFill>
                <a:effectLst/>
                <a:latin typeface="+mn-lt"/>
                <a:ea typeface="+mn-ea"/>
                <a:cs typeface="+mn-cs"/>
              </a:rPr>
              <a:t>should a 'normal transition' or 'beat of silence' be?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 There is some evidence to suggest that gaps can be anything from 0.05 to</a:t>
            </a:r>
          </a:p>
          <a:p>
            <a:r>
              <a:rPr lang="en-GB" sz="1200" kern="1200" dirty="0">
                <a:solidFill>
                  <a:schemeClr val="tx1"/>
                </a:solidFill>
                <a:effectLst/>
                <a:latin typeface="+mn-lt"/>
                <a:ea typeface="+mn-ea"/>
                <a:cs typeface="+mn-cs"/>
              </a:rPr>
              <a:t>0.25 seconds depending largely on the pace of the preceding talk (Stivers et al.,</a:t>
            </a:r>
          </a:p>
          <a:p>
            <a:r>
              <a:rPr lang="en-GB" sz="1200" kern="1200" dirty="0">
                <a:solidFill>
                  <a:schemeClr val="tx1"/>
                </a:solidFill>
                <a:effectLst/>
                <a:latin typeface="+mn-lt"/>
                <a:ea typeface="+mn-ea"/>
                <a:cs typeface="+mn-cs"/>
              </a:rPr>
              <a:t>2009). Any shorter than 0.05 and the transition space sounds 'compressed', i.e.</a:t>
            </a:r>
          </a:p>
          <a:p>
            <a:r>
              <a:rPr lang="en-GB" sz="1200" kern="1200" dirty="0">
                <a:solidFill>
                  <a:schemeClr val="tx1"/>
                </a:solidFill>
                <a:effectLst/>
                <a:latin typeface="+mn-lt"/>
                <a:ea typeface="+mn-ea"/>
                <a:cs typeface="+mn-cs"/>
              </a:rPr>
              <a:t>latched or jump-started; any longer than (typically) 0.2 and it sounds 'stretched' .</a:t>
            </a:r>
          </a:p>
          <a:p>
            <a:r>
              <a:rPr lang="en-GB" sz="1200" kern="1200" dirty="0">
                <a:solidFill>
                  <a:schemeClr val="tx1"/>
                </a:solidFill>
                <a:effectLst/>
                <a:latin typeface="+mn-lt"/>
                <a:ea typeface="+mn-ea"/>
                <a:cs typeface="+mn-cs"/>
              </a:rPr>
              <a:t>The upshot is that if you wan110 objectively measure the time , ,</a:t>
            </a:r>
            <a:r>
              <a:rPr lang="en-GB" sz="1200" kern="1200" dirty="0" err="1">
                <a:solidFill>
                  <a:schemeClr val="tx1"/>
                </a:solidFill>
                <a:effectLst/>
                <a:latin typeface="+mn-lt"/>
                <a:ea typeface="+mn-ea"/>
                <a:cs typeface="+mn-cs"/>
              </a:rPr>
              <a:t>nake</a:t>
            </a:r>
            <a:r>
              <a:rPr lang="en-GB" sz="1200" kern="1200" dirty="0">
                <a:solidFill>
                  <a:schemeClr val="tx1"/>
                </a:solidFill>
                <a:effectLst/>
                <a:latin typeface="+mn-lt"/>
                <a:ea typeface="+mn-ea"/>
                <a:cs typeface="+mn-cs"/>
              </a:rPr>
              <a:t> sure 10 omit the</a:t>
            </a:r>
          </a:p>
          <a:p>
            <a:r>
              <a:rPr lang="en-GB" sz="1200" kern="1200" dirty="0">
                <a:solidFill>
                  <a:schemeClr val="tx1"/>
                </a:solidFill>
                <a:effectLst/>
                <a:latin typeface="+mn-lt"/>
                <a:ea typeface="+mn-ea"/>
                <a:cs typeface="+mn-cs"/>
              </a:rPr>
              <a:t>beat of silence 1ha1 indicates a normal transition, and subtract around 0.1-0.2 from</a:t>
            </a:r>
          </a:p>
          <a:p>
            <a:r>
              <a:rPr lang="en-GB" sz="1200" kern="1200" dirty="0">
                <a:solidFill>
                  <a:schemeClr val="tx1"/>
                </a:solidFill>
                <a:effectLst/>
                <a:latin typeface="+mn-lt"/>
                <a:ea typeface="+mn-ea"/>
                <a:cs typeface="+mn-cs"/>
              </a:rPr>
              <a:t>longer gaps, so, for example, an objective measure of 0.3 could become(.); 0.4</a:t>
            </a:r>
          </a:p>
          <a:p>
            <a:r>
              <a:rPr lang="en-GB" sz="1200" kern="1200" dirty="0">
                <a:solidFill>
                  <a:schemeClr val="tx1"/>
                </a:solidFill>
                <a:effectLst/>
                <a:latin typeface="+mn-lt"/>
                <a:ea typeface="+mn-ea"/>
                <a:cs typeface="+mn-cs"/>
              </a:rPr>
              <a:t>becomes (0.2); 0.6 is (0.4) and so on.”</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D566B1-7281-8C4C-80DB-B868C234E8E4}" type="slidenum">
              <a:rPr lang="en-US" smtClean="0"/>
              <a:t>12</a:t>
            </a:fld>
            <a:endParaRPr lang="en-US"/>
          </a:p>
        </p:txBody>
      </p:sp>
    </p:spTree>
    <p:extLst>
      <p:ext uri="{BB962C8B-B14F-4D97-AF65-F5344CB8AC3E}">
        <p14:creationId xmlns:p14="http://schemas.microsoft.com/office/powerpoint/2010/main" val="213674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7/23/21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b.albert@lboro.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dali.talkbank.org/clan/CAfont.ot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lorenzamondada.net/multimodal-transcripti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saulalbert.net/project/drawing-interactions/" TargetMode="External"/><Relationship Id="rId5" Type="http://schemas.openxmlformats.org/officeDocument/2006/relationships/hyperlink" Target="https://bit.ly/gailbot-talk" TargetMode="External"/><Relationship Id="rId4" Type="http://schemas.openxmlformats.org/officeDocument/2006/relationships/image" Target="../media/image6.tiff"/></Relationships>
</file>

<file path=ppt/slides/_rels/slide34.xml.rels><?xml version="1.0" encoding="UTF-8" standalone="yes"?>
<Relationships xmlns="http://schemas.openxmlformats.org/package/2006/relationships"><Relationship Id="rId3" Type="http://schemas.openxmlformats.org/officeDocument/2006/relationships/hyperlink" Target="http://saulalbert.net/digital-transcription"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bit.ly/digital-transcription-feedback"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archive.mpi.nl/tla/elan" TargetMode="External"/><Relationship Id="rId3" Type="http://schemas.openxmlformats.org/officeDocument/2006/relationships/hyperlink" Target="https://dali.talkbank.org/clan/" TargetMode="External"/><Relationship Id="rId7" Type="http://schemas.openxmlformats.org/officeDocument/2006/relationships/hyperlink" Target="https://www.transana.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inqscribe.com/" TargetMode="External"/><Relationship Id="rId5" Type="http://schemas.openxmlformats.org/officeDocument/2006/relationships/hyperlink" Target="https://exmaralda.org/en/" TargetMode="External"/><Relationship Id="rId10" Type="http://schemas.openxmlformats.org/officeDocument/2006/relationships/hyperlink" Target="https://www.qsrinternational.com/nvivo-qualitative-data-analysis-software/home" TargetMode="External"/><Relationship Id="rId4" Type="http://schemas.openxmlformats.org/officeDocument/2006/relationships/hyperlink" Target="http://transag.sourceforge.net/" TargetMode="External"/><Relationship Id="rId9" Type="http://schemas.openxmlformats.org/officeDocument/2006/relationships/hyperlink" Target="https://www.maxqda.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aulalbert.net/digital-transcrip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la.mpi.nl/tools/tla-tools/elan/download/" TargetMode="External"/><Relationship Id="rId5" Type="http://schemas.openxmlformats.org/officeDocument/2006/relationships/hyperlink" Target="http://dali.talkbank.org/clan/CAfont.otf" TargetMode="External"/><Relationship Id="rId4" Type="http://schemas.openxmlformats.org/officeDocument/2006/relationships/hyperlink" Target="http://dali.talkbank.org/cla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Calibri Light"/>
              </a:rPr>
              <a:t>Introduction to digital transcription</a:t>
            </a:r>
            <a:endParaRPr lang="en-US" dirty="0"/>
          </a:p>
        </p:txBody>
      </p:sp>
      <p:sp>
        <p:nvSpPr>
          <p:cNvPr id="3" name="Subtitle 2"/>
          <p:cNvSpPr>
            <a:spLocks noGrp="1"/>
          </p:cNvSpPr>
          <p:nvPr>
            <p:ph type="subTitle" idx="1"/>
          </p:nvPr>
        </p:nvSpPr>
        <p:spPr/>
        <p:txBody>
          <a:bodyPr vert="horz" lIns="91440" tIns="45720" rIns="91440" bIns="45720" rtlCol="0" anchor="t">
            <a:normAutofit/>
          </a:bodyPr>
          <a:lstStyle/>
          <a:p>
            <a:endParaRPr lang="en-US" dirty="0">
              <a:cs typeface="Calibri"/>
            </a:endParaRPr>
          </a:p>
          <a:p>
            <a:r>
              <a:rPr lang="en-US" dirty="0">
                <a:cs typeface="Calibri"/>
                <a:hlinkClick r:id="rId3"/>
              </a:rPr>
              <a:t>s.b.albert@lboro.ac.uk</a:t>
            </a:r>
            <a:r>
              <a:rPr lang="en-US" dirty="0">
                <a:cs typeface="Calibri"/>
              </a:rPr>
              <a:t> /@</a:t>
            </a:r>
            <a:r>
              <a:rPr lang="en-US" dirty="0" err="1">
                <a:cs typeface="Calibri"/>
              </a:rPr>
              <a:t>saul</a:t>
            </a:r>
            <a:endParaRPr lang="en-US" dirty="0">
              <a:cs typeface="Calibri"/>
            </a:endParaRPr>
          </a:p>
          <a:p>
            <a:endParaRPr lang="en-US" dirty="0">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39A0-1B0A-44D4-85ED-64450C5D4EB4}"/>
              </a:ext>
            </a:extLst>
          </p:cNvPr>
          <p:cNvSpPr>
            <a:spLocks noGrp="1"/>
          </p:cNvSpPr>
          <p:nvPr>
            <p:ph type="title"/>
          </p:nvPr>
        </p:nvSpPr>
        <p:spPr/>
        <p:txBody>
          <a:bodyPr/>
          <a:lstStyle/>
          <a:p>
            <a:r>
              <a:rPr lang="en-US" dirty="0">
                <a:cs typeface="Calibri Light"/>
              </a:rPr>
              <a:t>Common teething problems</a:t>
            </a:r>
            <a:endParaRPr lang="en-US" dirty="0"/>
          </a:p>
        </p:txBody>
      </p:sp>
      <p:sp>
        <p:nvSpPr>
          <p:cNvPr id="3" name="Content Placeholder 2">
            <a:extLst>
              <a:ext uri="{FF2B5EF4-FFF2-40B4-BE49-F238E27FC236}">
                <a16:creationId xmlns:a16="http://schemas.microsoft.com/office/drawing/2014/main" id="{954270E0-0EA3-4912-A68D-7611F606A857}"/>
              </a:ext>
            </a:extLst>
          </p:cNvPr>
          <p:cNvSpPr>
            <a:spLocks noGrp="1"/>
          </p:cNvSpPr>
          <p:nvPr>
            <p:ph idx="1"/>
          </p:nvPr>
        </p:nvSpPr>
        <p:spPr/>
        <p:txBody>
          <a:bodyPr vert="horz" lIns="91440" tIns="45720" rIns="91440" bIns="45720" rtlCol="0" anchor="t">
            <a:normAutofit lnSpcReduction="10000"/>
          </a:bodyPr>
          <a:lstStyle/>
          <a:p>
            <a:pPr marL="0" indent="0">
              <a:buNone/>
            </a:pPr>
            <a:r>
              <a:rPr lang="en-US" b="1" dirty="0">
                <a:cs typeface="Calibri"/>
              </a:rPr>
              <a:t>Making sense of @Participants and @ID lines</a:t>
            </a:r>
          </a:p>
          <a:p>
            <a:r>
              <a:rPr lang="en-US" dirty="0">
                <a:cs typeface="Calibri"/>
              </a:rPr>
              <a:t>You can generate @ID tiers from your @Participants list</a:t>
            </a:r>
          </a:p>
          <a:p>
            <a:r>
              <a:rPr lang="en-US" dirty="0">
                <a:cs typeface="Calibri"/>
              </a:rPr>
              <a:t>You can use keyboard shortcuts to insert participant codes (ctl+1/2/3)</a:t>
            </a:r>
          </a:p>
          <a:p>
            <a:pPr marL="0" indent="0">
              <a:buNone/>
            </a:pPr>
            <a:endParaRPr lang="en-US" b="1" dirty="0">
              <a:cs typeface="Calibri"/>
            </a:endParaRPr>
          </a:p>
          <a:p>
            <a:pPr marL="0" indent="0">
              <a:buNone/>
            </a:pPr>
            <a:r>
              <a:rPr lang="en-US" b="1" dirty="0">
                <a:cs typeface="Calibri"/>
              </a:rPr>
              <a:t>Font &amp; presentation problems</a:t>
            </a:r>
          </a:p>
          <a:p>
            <a:r>
              <a:rPr lang="en-US" dirty="0">
                <a:cs typeface="Calibri"/>
              </a:rPr>
              <a:t>You should use the </a:t>
            </a:r>
            <a:r>
              <a:rPr lang="en-US" dirty="0" err="1">
                <a:cs typeface="Calibri"/>
              </a:rPr>
              <a:t>CAfont</a:t>
            </a:r>
            <a:r>
              <a:rPr lang="en-US" dirty="0">
                <a:cs typeface="Calibri"/>
              </a:rPr>
              <a:t> (</a:t>
            </a:r>
            <a:r>
              <a:rPr lang="en-US" dirty="0">
                <a:cs typeface="Calibri"/>
                <a:hlinkClick r:id="rId2"/>
              </a:rPr>
              <a:t>http://dali.talkbank.org/clan/CAfont.otf</a:t>
            </a:r>
            <a:r>
              <a:rPr lang="en-US" dirty="0">
                <a:cs typeface="Calibri"/>
              </a:rPr>
              <a:t>) </a:t>
            </a:r>
          </a:p>
          <a:p>
            <a:r>
              <a:rPr lang="en-US" dirty="0">
                <a:cs typeface="Calibri"/>
              </a:rPr>
              <a:t>When you use @Options CA / heritage, </a:t>
            </a:r>
            <a:r>
              <a:rPr lang="en-US" dirty="0" err="1">
                <a:cs typeface="Calibri"/>
              </a:rPr>
              <a:t>CAfont</a:t>
            </a:r>
            <a:r>
              <a:rPr lang="en-US" dirty="0">
                <a:cs typeface="Calibri"/>
              </a:rPr>
              <a:t> is auto-selected</a:t>
            </a:r>
          </a:p>
          <a:p>
            <a:endParaRPr lang="en-US" dirty="0">
              <a:cs typeface="Calibri"/>
            </a:endParaRPr>
          </a:p>
          <a:p>
            <a:pPr marL="0" indent="0">
              <a:buNone/>
            </a:pPr>
            <a:r>
              <a:rPr lang="en-US" dirty="0">
                <a:cs typeface="Calibri"/>
              </a:rPr>
              <a:t>Try closing and reopening your </a:t>
            </a:r>
            <a:r>
              <a:rPr lang="en-US" dirty="0" err="1">
                <a:cs typeface="Calibri"/>
              </a:rPr>
              <a:t>newfile.cha</a:t>
            </a:r>
            <a:r>
              <a:rPr lang="en-US" dirty="0">
                <a:cs typeface="Calibri"/>
              </a:rPr>
              <a:t>, it should be in </a:t>
            </a:r>
            <a:r>
              <a:rPr lang="en-US" dirty="0" err="1">
                <a:cs typeface="Calibri"/>
              </a:rPr>
              <a:t>CAfont</a:t>
            </a:r>
            <a:r>
              <a:rPr lang="en-US" dirty="0">
                <a:cs typeface="Calibri"/>
              </a:rPr>
              <a:t> now.</a:t>
            </a:r>
          </a:p>
          <a:p>
            <a:endParaRPr lang="en-US" dirty="0">
              <a:cs typeface="Calibri"/>
            </a:endParaRPr>
          </a:p>
          <a:p>
            <a:pPr marL="0" indent="0">
              <a:buNone/>
            </a:pPr>
            <a:endParaRPr lang="en-US" dirty="0"/>
          </a:p>
        </p:txBody>
      </p:sp>
    </p:spTree>
    <p:extLst>
      <p:ext uri="{BB962C8B-B14F-4D97-AF65-F5344CB8AC3E}">
        <p14:creationId xmlns:p14="http://schemas.microsoft.com/office/powerpoint/2010/main" val="1691857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529A-71C1-1A4A-A697-40FDF684FBF0}"/>
              </a:ext>
            </a:extLst>
          </p:cNvPr>
          <p:cNvSpPr>
            <a:spLocks noGrp="1"/>
          </p:cNvSpPr>
          <p:nvPr>
            <p:ph type="title"/>
          </p:nvPr>
        </p:nvSpPr>
        <p:spPr/>
        <p:txBody>
          <a:bodyPr/>
          <a:lstStyle/>
          <a:p>
            <a:r>
              <a:rPr lang="en-US" dirty="0"/>
              <a:t>Ex 2a: Navigating/playing transcripts in CLAN</a:t>
            </a:r>
          </a:p>
        </p:txBody>
      </p:sp>
      <p:sp>
        <p:nvSpPr>
          <p:cNvPr id="3" name="Content Placeholder 2">
            <a:extLst>
              <a:ext uri="{FF2B5EF4-FFF2-40B4-BE49-F238E27FC236}">
                <a16:creationId xmlns:a16="http://schemas.microsoft.com/office/drawing/2014/main" id="{43C36A2C-3C62-5B41-A2CD-B55A03C00B5C}"/>
              </a:ext>
            </a:extLst>
          </p:cNvPr>
          <p:cNvSpPr>
            <a:spLocks noGrp="1"/>
          </p:cNvSpPr>
          <p:nvPr>
            <p:ph idx="1"/>
          </p:nvPr>
        </p:nvSpPr>
        <p:spPr>
          <a:xfrm>
            <a:off x="838200" y="1825625"/>
            <a:ext cx="10515600" cy="4466688"/>
          </a:xfrm>
        </p:spPr>
        <p:txBody>
          <a:bodyPr>
            <a:normAutofit/>
          </a:bodyPr>
          <a:lstStyle/>
          <a:p>
            <a:pPr marL="0" indent="0">
              <a:buNone/>
            </a:pPr>
            <a:r>
              <a:rPr lang="en-US" dirty="0"/>
              <a:t>Open </a:t>
            </a:r>
            <a:r>
              <a:rPr lang="en-US" dirty="0" err="1"/>
              <a:t>Game_Night.cha</a:t>
            </a:r>
            <a:r>
              <a:rPr lang="en-US" dirty="0"/>
              <a:t> in CLAN</a:t>
            </a:r>
          </a:p>
          <a:p>
            <a:r>
              <a:rPr lang="en-US" dirty="0"/>
              <a:t>Make sure that line numbers are showing (in the ‘mode’ menu)</a:t>
            </a:r>
          </a:p>
          <a:p>
            <a:r>
              <a:rPr lang="en-US" dirty="0"/>
              <a:t>Place your cursor on line 17 and press {esc-8} – it should play through</a:t>
            </a:r>
          </a:p>
          <a:p>
            <a:r>
              <a:rPr lang="en-US" dirty="0"/>
              <a:t>Put your cursor on line 25 and press F9 – it should play once</a:t>
            </a:r>
          </a:p>
          <a:p>
            <a:r>
              <a:rPr lang="en-US" dirty="0"/>
              <a:t>Press ‘</a:t>
            </a:r>
            <a:r>
              <a:rPr lang="en-US" dirty="0" err="1"/>
              <a:t>ctl</a:t>
            </a:r>
            <a:r>
              <a:rPr lang="en-US" dirty="0"/>
              <a:t>’ (win)/ ‘command’ (mac) &amp; click to replay the current line</a:t>
            </a:r>
          </a:p>
          <a:p>
            <a:r>
              <a:rPr lang="en-US" dirty="0"/>
              <a:t>Press esc-0 or use the ‘mode’ menu to go to ‘sonic mode’</a:t>
            </a:r>
          </a:p>
          <a:p>
            <a:r>
              <a:rPr lang="en-US" dirty="0"/>
              <a:t>Select any part of the audio to play it. </a:t>
            </a:r>
            <a:r>
              <a:rPr lang="en-US" dirty="0" err="1"/>
              <a:t>ctl</a:t>
            </a:r>
            <a:r>
              <a:rPr lang="en-US" dirty="0"/>
              <a:t>/</a:t>
            </a:r>
            <a:r>
              <a:rPr lang="en-US" dirty="0" err="1"/>
              <a:t>cmd</a:t>
            </a:r>
            <a:r>
              <a:rPr lang="en-US" dirty="0"/>
              <a:t> click to replay it</a:t>
            </a:r>
          </a:p>
          <a:p>
            <a:r>
              <a:rPr lang="en-US" dirty="0"/>
              <a:t>Double click on any line that ends with a circular bullet.	</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9D0633B9-A69B-9D40-8BE9-251B81915178}"/>
              </a:ext>
            </a:extLst>
          </p:cNvPr>
          <p:cNvPicPr>
            <a:picLocks noChangeAspect="1"/>
          </p:cNvPicPr>
          <p:nvPr/>
        </p:nvPicPr>
        <p:blipFill>
          <a:blip r:embed="rId2"/>
          <a:stretch>
            <a:fillRect/>
          </a:stretch>
        </p:blipFill>
        <p:spPr>
          <a:xfrm>
            <a:off x="10655085" y="5437643"/>
            <a:ext cx="452504" cy="414795"/>
          </a:xfrm>
          <a:prstGeom prst="rect">
            <a:avLst/>
          </a:prstGeom>
        </p:spPr>
      </p:pic>
      <p:cxnSp>
        <p:nvCxnSpPr>
          <p:cNvPr id="8" name="Straight Arrow Connector 7">
            <a:extLst>
              <a:ext uri="{FF2B5EF4-FFF2-40B4-BE49-F238E27FC236}">
                <a16:creationId xmlns:a16="http://schemas.microsoft.com/office/drawing/2014/main" id="{C3223351-88F4-6C4F-853F-D0E44016EC65}"/>
              </a:ext>
            </a:extLst>
          </p:cNvPr>
          <p:cNvCxnSpPr>
            <a:cxnSpLocks/>
            <a:endCxn id="4" idx="1"/>
          </p:cNvCxnSpPr>
          <p:nvPr/>
        </p:nvCxnSpPr>
        <p:spPr>
          <a:xfrm>
            <a:off x="9283485" y="5645041"/>
            <a:ext cx="1371600" cy="0"/>
          </a:xfrm>
          <a:prstGeom prst="straightConnector1">
            <a:avLst/>
          </a:prstGeom>
          <a:ln w="47625">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24824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E4B9C-7C05-0147-A7D5-D002C83B9AAE}"/>
              </a:ext>
            </a:extLst>
          </p:cNvPr>
          <p:cNvSpPr>
            <a:spLocks noGrp="1"/>
          </p:cNvSpPr>
          <p:nvPr>
            <p:ph type="title"/>
          </p:nvPr>
        </p:nvSpPr>
        <p:spPr>
          <a:xfrm>
            <a:off x="648929" y="629266"/>
            <a:ext cx="4944152" cy="1622321"/>
          </a:xfrm>
        </p:spPr>
        <p:txBody>
          <a:bodyPr>
            <a:normAutofit/>
          </a:bodyPr>
          <a:lstStyle/>
          <a:p>
            <a:r>
              <a:rPr lang="en-US" dirty="0"/>
              <a:t>Ex 2b: Using the CLAN audio window</a:t>
            </a:r>
          </a:p>
        </p:txBody>
      </p:sp>
      <p:sp>
        <p:nvSpPr>
          <p:cNvPr id="3" name="Content Placeholder 2">
            <a:extLst>
              <a:ext uri="{FF2B5EF4-FFF2-40B4-BE49-F238E27FC236}">
                <a16:creationId xmlns:a16="http://schemas.microsoft.com/office/drawing/2014/main" id="{42E528F2-D3CC-DE47-8BE5-69C11BB1987C}"/>
              </a:ext>
            </a:extLst>
          </p:cNvPr>
          <p:cNvSpPr>
            <a:spLocks noGrp="1"/>
          </p:cNvSpPr>
          <p:nvPr>
            <p:ph idx="1"/>
          </p:nvPr>
        </p:nvSpPr>
        <p:spPr>
          <a:xfrm>
            <a:off x="648930" y="2438400"/>
            <a:ext cx="4944151" cy="4214191"/>
          </a:xfrm>
        </p:spPr>
        <p:txBody>
          <a:bodyPr>
            <a:normAutofit/>
          </a:bodyPr>
          <a:lstStyle/>
          <a:p>
            <a:r>
              <a:rPr lang="en-US" sz="2200" dirty="0"/>
              <a:t>Try selecting a bit of silence, then add a bullet. You can ‘time’ this silence</a:t>
            </a:r>
          </a:p>
          <a:p>
            <a:r>
              <a:rPr lang="en-US" sz="2200" dirty="0"/>
              <a:t>When you’ve got some audio selected, click on the black info bar above the waveform. Click a few times to change the information displayed.</a:t>
            </a:r>
          </a:p>
          <a:p>
            <a:r>
              <a:rPr lang="en-US" sz="2200" dirty="0"/>
              <a:t>Try pressing the +H and –H keys at the sides of the audio window</a:t>
            </a:r>
          </a:p>
          <a:p>
            <a:r>
              <a:rPr lang="en-US" sz="2200" dirty="0"/>
              <a:t>Now try pressing the +V and –V keys</a:t>
            </a:r>
          </a:p>
        </p:txBody>
      </p:sp>
      <p:sp>
        <p:nvSpPr>
          <p:cNvPr id="52" name="Rectangle 35">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7C20ED-DA67-2A4C-929C-019C1E9D4E05}"/>
              </a:ext>
            </a:extLst>
          </p:cNvPr>
          <p:cNvPicPr>
            <a:picLocks noChangeAspect="1"/>
          </p:cNvPicPr>
          <p:nvPr/>
        </p:nvPicPr>
        <p:blipFill rotWithShape="1">
          <a:blip r:embed="rId3"/>
          <a:srcRect l="677" r="1791" b="5179"/>
          <a:stretch/>
        </p:blipFill>
        <p:spPr>
          <a:xfrm>
            <a:off x="6904709" y="2250175"/>
            <a:ext cx="4475531" cy="2354402"/>
          </a:xfrm>
          <a:prstGeom prst="rect">
            <a:avLst/>
          </a:prstGeom>
          <a:ln w="12700">
            <a:solidFill>
              <a:schemeClr val="dk1"/>
            </a:solidFill>
          </a:ln>
          <a:effectLst/>
        </p:spPr>
      </p:pic>
      <p:cxnSp>
        <p:nvCxnSpPr>
          <p:cNvPr id="26" name="Straight Arrow Connector 25">
            <a:extLst>
              <a:ext uri="{FF2B5EF4-FFF2-40B4-BE49-F238E27FC236}">
                <a16:creationId xmlns:a16="http://schemas.microsoft.com/office/drawing/2014/main" id="{9FF7B34F-2214-0C41-847C-2B871DC71E1D}"/>
              </a:ext>
            </a:extLst>
          </p:cNvPr>
          <p:cNvCxnSpPr>
            <a:cxnSpLocks/>
          </p:cNvCxnSpPr>
          <p:nvPr/>
        </p:nvCxnSpPr>
        <p:spPr>
          <a:xfrm>
            <a:off x="5433391" y="3427376"/>
            <a:ext cx="1471318" cy="163963"/>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0517E54B-77A2-6F47-87C0-583AFB898021}"/>
              </a:ext>
            </a:extLst>
          </p:cNvPr>
          <p:cNvCxnSpPr>
            <a:cxnSpLocks/>
          </p:cNvCxnSpPr>
          <p:nvPr/>
        </p:nvCxnSpPr>
        <p:spPr>
          <a:xfrm flipV="1">
            <a:off x="5430341" y="4497176"/>
            <a:ext cx="5635224" cy="893957"/>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646BBA77-66E2-484E-87BA-EAACE8AAEDDC}"/>
              </a:ext>
            </a:extLst>
          </p:cNvPr>
          <p:cNvCxnSpPr>
            <a:cxnSpLocks/>
          </p:cNvCxnSpPr>
          <p:nvPr/>
        </p:nvCxnSpPr>
        <p:spPr>
          <a:xfrm flipV="1">
            <a:off x="5430341" y="4041368"/>
            <a:ext cx="1368024" cy="680375"/>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4" name="Rectangle 3">
            <a:extLst>
              <a:ext uri="{FF2B5EF4-FFF2-40B4-BE49-F238E27FC236}">
                <a16:creationId xmlns:a16="http://schemas.microsoft.com/office/drawing/2014/main" id="{F7587D05-40FB-E345-818C-86277FCB3BA5}"/>
              </a:ext>
            </a:extLst>
          </p:cNvPr>
          <p:cNvSpPr/>
          <p:nvPr/>
        </p:nvSpPr>
        <p:spPr>
          <a:xfrm>
            <a:off x="6642363" y="5523775"/>
            <a:ext cx="4947201" cy="646331"/>
          </a:xfrm>
          <a:prstGeom prst="rect">
            <a:avLst/>
          </a:prstGeom>
        </p:spPr>
        <p:txBody>
          <a:bodyPr wrap="square">
            <a:spAutoFit/>
          </a:bodyPr>
          <a:lstStyle/>
          <a:p>
            <a:r>
              <a:rPr lang="en-US" dirty="0"/>
              <a:t>NB: omit 0.1-0.2 ‘beats’ if using machine timing for longer gaps (Hepburn &amp; Bolden 2017 p. 27)</a:t>
            </a:r>
          </a:p>
        </p:txBody>
      </p:sp>
    </p:spTree>
    <p:extLst>
      <p:ext uri="{BB962C8B-B14F-4D97-AF65-F5344CB8AC3E}">
        <p14:creationId xmlns:p14="http://schemas.microsoft.com/office/powerpoint/2010/main" val="2342107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7BE7-6349-CC4A-AA6B-4803E0048D92}"/>
              </a:ext>
            </a:extLst>
          </p:cNvPr>
          <p:cNvSpPr>
            <a:spLocks noGrp="1"/>
          </p:cNvSpPr>
          <p:nvPr>
            <p:ph type="title"/>
          </p:nvPr>
        </p:nvSpPr>
        <p:spPr/>
        <p:txBody>
          <a:bodyPr/>
          <a:lstStyle/>
          <a:p>
            <a:r>
              <a:rPr lang="en-US" dirty="0"/>
              <a:t>Ex 3: Starting a new transcript from scratch</a:t>
            </a:r>
          </a:p>
        </p:txBody>
      </p:sp>
      <p:sp>
        <p:nvSpPr>
          <p:cNvPr id="3" name="Content Placeholder 2">
            <a:extLst>
              <a:ext uri="{FF2B5EF4-FFF2-40B4-BE49-F238E27FC236}">
                <a16:creationId xmlns:a16="http://schemas.microsoft.com/office/drawing/2014/main" id="{CD07DF14-F848-D343-85B3-229247B3DCCA}"/>
              </a:ext>
            </a:extLst>
          </p:cNvPr>
          <p:cNvSpPr>
            <a:spLocks noGrp="1"/>
          </p:cNvSpPr>
          <p:nvPr>
            <p:ph idx="1"/>
          </p:nvPr>
        </p:nvSpPr>
        <p:spPr/>
        <p:txBody>
          <a:bodyPr/>
          <a:lstStyle/>
          <a:p>
            <a:r>
              <a:rPr lang="en-US" dirty="0"/>
              <a:t>Open </a:t>
            </a:r>
            <a:r>
              <a:rPr lang="en-US" dirty="0" err="1"/>
              <a:t>newfile.cha</a:t>
            </a:r>
            <a:endParaRPr lang="en-US" dirty="0"/>
          </a:p>
          <a:p>
            <a:r>
              <a:rPr lang="en-US" dirty="0"/>
              <a:t>Fill in the header lines for the media file you are going to transcribe</a:t>
            </a:r>
          </a:p>
          <a:p>
            <a:r>
              <a:rPr lang="en-US" dirty="0"/>
              <a:t>Hit ‘update’ in the ‘Tiers’ menu to check your keyboard shortcuts</a:t>
            </a:r>
          </a:p>
          <a:p>
            <a:r>
              <a:rPr lang="en-US" dirty="0"/>
              <a:t>Hit ‘ID Headers’ if you want to enter demographic/corpus data</a:t>
            </a:r>
          </a:p>
          <a:p>
            <a:r>
              <a:rPr lang="en-US" dirty="0"/>
              <a:t>Go into ‘sonic mode’ (esc-0 or via the ‘mode’ menu)</a:t>
            </a:r>
          </a:p>
          <a:p>
            <a:r>
              <a:rPr lang="en-US" dirty="0"/>
              <a:t>Use your cursor to select the first turn you can hear in the waveform</a:t>
            </a:r>
          </a:p>
          <a:p>
            <a:r>
              <a:rPr lang="en-US" dirty="0"/>
              <a:t>Use control/command 1/2/3 etc. to attribute the turn &amp; transcribe it</a:t>
            </a:r>
          </a:p>
          <a:p>
            <a:r>
              <a:rPr lang="en-US" dirty="0"/>
              <a:t>At the end of the turn press ‘</a:t>
            </a:r>
            <a:r>
              <a:rPr lang="en-US" dirty="0" err="1"/>
              <a:t>ctl</a:t>
            </a:r>
            <a:r>
              <a:rPr lang="en-US" dirty="0"/>
              <a:t>/</a:t>
            </a:r>
            <a:r>
              <a:rPr lang="en-US" dirty="0" err="1"/>
              <a:t>cmd</a:t>
            </a:r>
            <a:r>
              <a:rPr lang="en-US" dirty="0"/>
              <a:t> </a:t>
            </a:r>
            <a:r>
              <a:rPr lang="en-US" dirty="0" err="1"/>
              <a:t>i</a:t>
            </a:r>
            <a:r>
              <a:rPr lang="en-US" dirty="0"/>
              <a:t>’ to place an audio ‘bullet’</a:t>
            </a:r>
          </a:p>
          <a:p>
            <a:endParaRPr lang="en-US" dirty="0"/>
          </a:p>
        </p:txBody>
      </p:sp>
    </p:spTree>
    <p:extLst>
      <p:ext uri="{BB962C8B-B14F-4D97-AF65-F5344CB8AC3E}">
        <p14:creationId xmlns:p14="http://schemas.microsoft.com/office/powerpoint/2010/main" val="120562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3B7C-6A0B-2444-90A0-1F697C13E0A3}"/>
              </a:ext>
            </a:extLst>
          </p:cNvPr>
          <p:cNvSpPr>
            <a:spLocks noGrp="1"/>
          </p:cNvSpPr>
          <p:nvPr>
            <p:ph type="title"/>
          </p:nvPr>
        </p:nvSpPr>
        <p:spPr/>
        <p:txBody>
          <a:bodyPr>
            <a:normAutofit/>
          </a:bodyPr>
          <a:lstStyle/>
          <a:p>
            <a:r>
              <a:rPr lang="en-US" dirty="0"/>
              <a:t>Ex 4: Linking a/v data to transcript lines</a:t>
            </a:r>
          </a:p>
        </p:txBody>
      </p:sp>
      <p:sp>
        <p:nvSpPr>
          <p:cNvPr id="3" name="Content Placeholder 2">
            <a:extLst>
              <a:ext uri="{FF2B5EF4-FFF2-40B4-BE49-F238E27FC236}">
                <a16:creationId xmlns:a16="http://schemas.microsoft.com/office/drawing/2014/main" id="{8181CE27-E54C-AB42-A01C-89A7C4F3F1C1}"/>
              </a:ext>
            </a:extLst>
          </p:cNvPr>
          <p:cNvSpPr>
            <a:spLocks noGrp="1"/>
          </p:cNvSpPr>
          <p:nvPr>
            <p:ph idx="1"/>
          </p:nvPr>
        </p:nvSpPr>
        <p:spPr>
          <a:xfrm>
            <a:off x="838200" y="1527176"/>
            <a:ext cx="10515600" cy="5032375"/>
          </a:xfrm>
        </p:spPr>
        <p:txBody>
          <a:bodyPr>
            <a:normAutofit/>
          </a:bodyPr>
          <a:lstStyle/>
          <a:p>
            <a:pPr marL="0" indent="0">
              <a:buNone/>
            </a:pPr>
            <a:r>
              <a:rPr lang="en-US" dirty="0"/>
              <a:t>Open </a:t>
            </a:r>
            <a:r>
              <a:rPr lang="en-US" dirty="0" err="1"/>
              <a:t>Game_Night-unlinked.cha</a:t>
            </a:r>
            <a:endParaRPr lang="en-US" dirty="0"/>
          </a:p>
          <a:p>
            <a:r>
              <a:rPr lang="en-US" dirty="0"/>
              <a:t>Enter ‘sonic mode’ and select the audio corresponding to line 17</a:t>
            </a:r>
          </a:p>
          <a:p>
            <a:r>
              <a:rPr lang="en-US" dirty="0"/>
              <a:t>Place an ‘audio bullet’ at the end of line 17 using ‘</a:t>
            </a:r>
            <a:r>
              <a:rPr lang="en-US" dirty="0" err="1"/>
              <a:t>cmd</a:t>
            </a:r>
            <a:r>
              <a:rPr lang="en-US" dirty="0"/>
              <a:t>/</a:t>
            </a:r>
            <a:r>
              <a:rPr lang="en-US" dirty="0" err="1"/>
              <a:t>ctl</a:t>
            </a:r>
            <a:r>
              <a:rPr lang="en-US" dirty="0"/>
              <a:t> </a:t>
            </a:r>
            <a:r>
              <a:rPr lang="en-US" dirty="0" err="1"/>
              <a:t>i</a:t>
            </a:r>
            <a:r>
              <a:rPr lang="en-US" dirty="0"/>
              <a:t>’</a:t>
            </a:r>
          </a:p>
          <a:p>
            <a:r>
              <a:rPr lang="en-US" dirty="0"/>
              <a:t>Continue to line 33 (use the shift key to modify your audio selection)</a:t>
            </a:r>
          </a:p>
          <a:p>
            <a:pPr marL="0" indent="0">
              <a:buNone/>
            </a:pPr>
            <a:endParaRPr lang="en-US" i="1" dirty="0"/>
          </a:p>
          <a:p>
            <a:pPr marL="0" indent="0">
              <a:buNone/>
            </a:pPr>
            <a:r>
              <a:rPr lang="en-US" dirty="0"/>
              <a:t>When you’ve finished, press </a:t>
            </a:r>
            <a:r>
              <a:rPr lang="en-US" i="1" dirty="0"/>
              <a:t>esc-a</a:t>
            </a:r>
            <a:r>
              <a:rPr lang="en-US" dirty="0"/>
              <a:t> – to ‘expand bullets’ or use the ‘expand bullets’ menu item. These are the millisecond start/end times ‘hidden’ by CLAN in each bullet. Press  </a:t>
            </a:r>
            <a:r>
              <a:rPr lang="en-US" i="1" dirty="0"/>
              <a:t>esc-a </a:t>
            </a:r>
            <a:r>
              <a:rPr lang="en-US" dirty="0"/>
              <a:t>again to hide/show them. </a:t>
            </a:r>
          </a:p>
          <a:p>
            <a:endParaRPr lang="en-US" dirty="0"/>
          </a:p>
        </p:txBody>
      </p:sp>
    </p:spTree>
    <p:extLst>
      <p:ext uri="{BB962C8B-B14F-4D97-AF65-F5344CB8AC3E}">
        <p14:creationId xmlns:p14="http://schemas.microsoft.com/office/powerpoint/2010/main" val="1062669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dirty="0">
                <a:cs typeface="Calibri Light"/>
              </a:rPr>
              <a:t>Outline </a:t>
            </a:r>
            <a:endParaRPr lang="en-US" dirty="0"/>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p:txBody>
          <a:bodyPr vert="horz" lIns="91440" tIns="45720" rIns="91440" bIns="45720" rtlCol="0" anchor="t">
            <a:normAutofit/>
          </a:bodyPr>
          <a:lstStyle/>
          <a:p>
            <a:r>
              <a:rPr lang="en-US" dirty="0">
                <a:cs typeface="Calibri"/>
              </a:rPr>
              <a:t>Approaches to digital transcription </a:t>
            </a:r>
          </a:p>
          <a:p>
            <a:r>
              <a:rPr lang="en-US" dirty="0">
                <a:cs typeface="Calibri"/>
              </a:rPr>
              <a:t>Getting started with CLAN </a:t>
            </a:r>
          </a:p>
          <a:p>
            <a:r>
              <a:rPr lang="en-US" b="1" dirty="0">
                <a:cs typeface="Calibri"/>
              </a:rPr>
              <a:t>More advanced work with CLAN</a:t>
            </a:r>
          </a:p>
          <a:p>
            <a:r>
              <a:rPr lang="en-US" dirty="0">
                <a:cs typeface="Calibri"/>
              </a:rPr>
              <a:t>Getting started with ELAN </a:t>
            </a:r>
          </a:p>
          <a:p>
            <a:r>
              <a:rPr lang="en-US" dirty="0">
                <a:cs typeface="Calibri"/>
              </a:rPr>
              <a:t>Using CLAN and ELAN together </a:t>
            </a:r>
          </a:p>
          <a:p>
            <a:r>
              <a:rPr lang="en-US" dirty="0">
                <a:cs typeface="Calibri"/>
              </a:rPr>
              <a:t>Future tools and directions for digital transcription</a:t>
            </a:r>
          </a:p>
          <a:p>
            <a:r>
              <a:rPr lang="en-US" dirty="0">
                <a:cs typeface="Calibri"/>
              </a:rPr>
              <a:t>Questions/follow-ups</a:t>
            </a:r>
          </a:p>
        </p:txBody>
      </p:sp>
    </p:spTree>
    <p:extLst>
      <p:ext uri="{BB962C8B-B14F-4D97-AF65-F5344CB8AC3E}">
        <p14:creationId xmlns:p14="http://schemas.microsoft.com/office/powerpoint/2010/main" val="907435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3B7C-6A0B-2444-90A0-1F697C13E0A3}"/>
              </a:ext>
            </a:extLst>
          </p:cNvPr>
          <p:cNvSpPr>
            <a:spLocks noGrp="1"/>
          </p:cNvSpPr>
          <p:nvPr>
            <p:ph type="title"/>
          </p:nvPr>
        </p:nvSpPr>
        <p:spPr/>
        <p:txBody>
          <a:bodyPr>
            <a:normAutofit/>
          </a:bodyPr>
          <a:lstStyle/>
          <a:p>
            <a:r>
              <a:rPr lang="en-US" dirty="0"/>
              <a:t>Ex 5: Alternative (rough) linking approach</a:t>
            </a:r>
          </a:p>
        </p:txBody>
      </p:sp>
      <p:sp>
        <p:nvSpPr>
          <p:cNvPr id="3" name="Content Placeholder 2">
            <a:extLst>
              <a:ext uri="{FF2B5EF4-FFF2-40B4-BE49-F238E27FC236}">
                <a16:creationId xmlns:a16="http://schemas.microsoft.com/office/drawing/2014/main" id="{8181CE27-E54C-AB42-A01C-89A7C4F3F1C1}"/>
              </a:ext>
            </a:extLst>
          </p:cNvPr>
          <p:cNvSpPr>
            <a:spLocks noGrp="1"/>
          </p:cNvSpPr>
          <p:nvPr>
            <p:ph idx="1"/>
          </p:nvPr>
        </p:nvSpPr>
        <p:spPr/>
        <p:txBody>
          <a:bodyPr>
            <a:normAutofit/>
          </a:bodyPr>
          <a:lstStyle/>
          <a:p>
            <a:pPr marL="0" indent="0">
              <a:buNone/>
            </a:pPr>
            <a:r>
              <a:rPr lang="en-US" dirty="0"/>
              <a:t>Open </a:t>
            </a:r>
            <a:r>
              <a:rPr lang="en-US" dirty="0" err="1"/>
              <a:t>Game_Night-unlinked.cha</a:t>
            </a:r>
            <a:r>
              <a:rPr lang="en-US" dirty="0"/>
              <a:t> (remove bullets if you saved them)</a:t>
            </a:r>
          </a:p>
          <a:p>
            <a:r>
              <a:rPr lang="en-US" dirty="0"/>
              <a:t>Go to Edit/Select F5 option and choose ‘bullet on every line’</a:t>
            </a:r>
          </a:p>
          <a:p>
            <a:r>
              <a:rPr lang="en-US" dirty="0"/>
              <a:t>Place your cursor anywhere on line 17</a:t>
            </a:r>
          </a:p>
          <a:p>
            <a:r>
              <a:rPr lang="en-US" dirty="0"/>
              <a:t>Get ready to press the space bar at the end of the line, now press F5!</a:t>
            </a:r>
          </a:p>
          <a:p>
            <a:endParaRPr lang="en-US" i="1" dirty="0"/>
          </a:p>
          <a:p>
            <a:pPr marL="0" indent="0">
              <a:buNone/>
            </a:pPr>
            <a:r>
              <a:rPr lang="en-US" dirty="0"/>
              <a:t>Keep pressing the space bar until there is a bullet at the end of every line. This is a rough, quick way to link a non-digital transcript to audio/visual data.</a:t>
            </a:r>
          </a:p>
          <a:p>
            <a:endParaRPr lang="en-US" dirty="0"/>
          </a:p>
        </p:txBody>
      </p:sp>
    </p:spTree>
    <p:extLst>
      <p:ext uri="{BB962C8B-B14F-4D97-AF65-F5344CB8AC3E}">
        <p14:creationId xmlns:p14="http://schemas.microsoft.com/office/powerpoint/2010/main" val="3247802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8D1C-B66C-4F41-9517-7A79949A529B}"/>
              </a:ext>
            </a:extLst>
          </p:cNvPr>
          <p:cNvSpPr>
            <a:spLocks noGrp="1"/>
          </p:cNvSpPr>
          <p:nvPr>
            <p:ph type="title"/>
          </p:nvPr>
        </p:nvSpPr>
        <p:spPr/>
        <p:txBody>
          <a:bodyPr/>
          <a:lstStyle/>
          <a:p>
            <a:r>
              <a:rPr lang="en-US" dirty="0"/>
              <a:t>Ex 6a: CHAT ‘Special characters’ &amp; overlaps</a:t>
            </a:r>
          </a:p>
        </p:txBody>
      </p:sp>
      <p:sp>
        <p:nvSpPr>
          <p:cNvPr id="3" name="Content Placeholder 2">
            <a:extLst>
              <a:ext uri="{FF2B5EF4-FFF2-40B4-BE49-F238E27FC236}">
                <a16:creationId xmlns:a16="http://schemas.microsoft.com/office/drawing/2014/main" id="{7E41A35E-2571-AB4B-B039-AEE55E23E12C}"/>
              </a:ext>
            </a:extLst>
          </p:cNvPr>
          <p:cNvSpPr>
            <a:spLocks noGrp="1"/>
          </p:cNvSpPr>
          <p:nvPr>
            <p:ph idx="1"/>
          </p:nvPr>
        </p:nvSpPr>
        <p:spPr>
          <a:xfrm>
            <a:off x="838200" y="1825625"/>
            <a:ext cx="10515600" cy="4295775"/>
          </a:xfrm>
        </p:spPr>
        <p:txBody>
          <a:bodyPr>
            <a:normAutofit fontScale="92500"/>
          </a:bodyPr>
          <a:lstStyle/>
          <a:p>
            <a:pPr marL="0" indent="0">
              <a:buNone/>
            </a:pPr>
            <a:r>
              <a:rPr lang="en-US" dirty="0"/>
              <a:t>CLAN uses ‘Unicode’ symbols that are particularly useful for CA transcripts:</a:t>
            </a:r>
          </a:p>
          <a:p>
            <a:r>
              <a:rPr lang="en-US" dirty="0"/>
              <a:t>Using Unicode symbols can make your transcripts computationally usable</a:t>
            </a:r>
          </a:p>
          <a:p>
            <a:r>
              <a:rPr lang="en-US" dirty="0"/>
              <a:t>E.g., CLAN’s Unicode overlap markers enable automated overlap alignment </a:t>
            </a:r>
          </a:p>
          <a:p>
            <a:pPr marL="0" indent="0">
              <a:buNone/>
            </a:pPr>
            <a:endParaRPr lang="en-US" dirty="0"/>
          </a:p>
          <a:p>
            <a:pPr marL="0" indent="0">
              <a:buNone/>
            </a:pPr>
            <a:r>
              <a:rPr lang="en-US" dirty="0"/>
              <a:t>Open the ‘special characters’ window to see some CLAN Unicode symbols – you do not have to use all of these but some of them are very useful.  </a:t>
            </a:r>
          </a:p>
          <a:p>
            <a:pPr marL="0" indent="0">
              <a:buNone/>
            </a:pPr>
            <a:r>
              <a:rPr lang="en-US" dirty="0"/>
              <a:t>Try creating some Unicode overlap markers by typing F1 +square braces for the top line of the overlap, and F1 +curly braces for the bottom line. Make sure to add spaces within the overlap markers to match to/bottom lines</a:t>
            </a:r>
          </a:p>
          <a:p>
            <a:pPr marL="0" indent="0">
              <a:buNone/>
            </a:pPr>
            <a:endParaRPr lang="en-US" dirty="0"/>
          </a:p>
        </p:txBody>
      </p:sp>
    </p:spTree>
    <p:extLst>
      <p:ext uri="{BB962C8B-B14F-4D97-AF65-F5344CB8AC3E}">
        <p14:creationId xmlns:p14="http://schemas.microsoft.com/office/powerpoint/2010/main" val="2226450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1049-EF76-2141-B184-D8E70FE88919}"/>
              </a:ext>
            </a:extLst>
          </p:cNvPr>
          <p:cNvSpPr>
            <a:spLocks noGrp="1"/>
          </p:cNvSpPr>
          <p:nvPr>
            <p:ph type="title"/>
          </p:nvPr>
        </p:nvSpPr>
        <p:spPr/>
        <p:txBody>
          <a:bodyPr/>
          <a:lstStyle/>
          <a:p>
            <a:r>
              <a:rPr lang="en-US" dirty="0"/>
              <a:t>Ex 6b: CLAN’s brilliant </a:t>
            </a:r>
            <a:r>
              <a:rPr lang="en-US" dirty="0" err="1"/>
              <a:t>unicode</a:t>
            </a:r>
            <a:r>
              <a:rPr lang="en-US" dirty="0"/>
              <a:t> underlines</a:t>
            </a:r>
          </a:p>
        </p:txBody>
      </p:sp>
      <p:sp>
        <p:nvSpPr>
          <p:cNvPr id="3" name="Content Placeholder 2">
            <a:extLst>
              <a:ext uri="{FF2B5EF4-FFF2-40B4-BE49-F238E27FC236}">
                <a16:creationId xmlns:a16="http://schemas.microsoft.com/office/drawing/2014/main" id="{812F5B04-BE87-7547-B6BE-206ABDF0B912}"/>
              </a:ext>
            </a:extLst>
          </p:cNvPr>
          <p:cNvSpPr>
            <a:spLocks noGrp="1"/>
          </p:cNvSpPr>
          <p:nvPr>
            <p:ph idx="1"/>
          </p:nvPr>
        </p:nvSpPr>
        <p:spPr/>
        <p:txBody>
          <a:bodyPr>
            <a:normAutofit/>
          </a:bodyPr>
          <a:lstStyle/>
          <a:p>
            <a:r>
              <a:rPr lang="en-US" dirty="0"/>
              <a:t>CLAN’s </a:t>
            </a:r>
            <a:r>
              <a:rPr lang="en-US" dirty="0" err="1"/>
              <a:t>unicode</a:t>
            </a:r>
            <a:r>
              <a:rPr lang="en-US" dirty="0"/>
              <a:t> underlines let you paste transcripts into plain text without </a:t>
            </a:r>
            <a:r>
              <a:rPr lang="en-US" i="1" dirty="0"/>
              <a:t>losing your precious underlines in the publication process.</a:t>
            </a:r>
          </a:p>
          <a:p>
            <a:pPr marL="0" indent="0">
              <a:buNone/>
            </a:pPr>
            <a:endParaRPr lang="en-US" dirty="0"/>
          </a:p>
          <a:p>
            <a:r>
              <a:rPr lang="en-US" dirty="0"/>
              <a:t>Put the cursor ahead of any character, then press F2 underscore</a:t>
            </a:r>
          </a:p>
          <a:p>
            <a:r>
              <a:rPr lang="en-US" dirty="0"/>
              <a:t>Unicode </a:t>
            </a:r>
            <a:r>
              <a:rPr lang="en-US" u="sng" dirty="0"/>
              <a:t>underlines</a:t>
            </a:r>
            <a:r>
              <a:rPr lang="en-US" dirty="0"/>
              <a:t> allow easy migration into other text editors</a:t>
            </a:r>
          </a:p>
          <a:p>
            <a:r>
              <a:rPr lang="en-US" dirty="0"/>
              <a:t>Try copying underlined text from Word into CLAN or any other plain text editor e.g., Notepad (Win) or TextEdit </a:t>
            </a:r>
            <a:r>
              <a:rPr lang="en-US" i="1" dirty="0"/>
              <a:t>in plain text mode </a:t>
            </a:r>
            <a:r>
              <a:rPr lang="en-US" dirty="0"/>
              <a:t>(Mac)</a:t>
            </a:r>
          </a:p>
          <a:p>
            <a:r>
              <a:rPr lang="en-US" dirty="0"/>
              <a:t>Now try copying/pasting F2-underline text from CLAN. It should work.</a:t>
            </a:r>
          </a:p>
        </p:txBody>
      </p:sp>
    </p:spTree>
    <p:extLst>
      <p:ext uri="{BB962C8B-B14F-4D97-AF65-F5344CB8AC3E}">
        <p14:creationId xmlns:p14="http://schemas.microsoft.com/office/powerpoint/2010/main" val="3108554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dirty="0">
                <a:cs typeface="Calibri Light"/>
              </a:rPr>
              <a:t>Outline </a:t>
            </a:r>
            <a:endParaRPr lang="en-US" dirty="0"/>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p:txBody>
          <a:bodyPr vert="horz" lIns="91440" tIns="45720" rIns="91440" bIns="45720" rtlCol="0" anchor="t">
            <a:normAutofit/>
          </a:bodyPr>
          <a:lstStyle/>
          <a:p>
            <a:r>
              <a:rPr lang="en-US" dirty="0">
                <a:cs typeface="Calibri"/>
              </a:rPr>
              <a:t>Approaches to digital transcription </a:t>
            </a:r>
          </a:p>
          <a:p>
            <a:r>
              <a:rPr lang="en-US" dirty="0">
                <a:cs typeface="Calibri"/>
              </a:rPr>
              <a:t>Getting started with CLAN </a:t>
            </a:r>
          </a:p>
          <a:p>
            <a:r>
              <a:rPr lang="en-US" dirty="0">
                <a:cs typeface="Calibri"/>
              </a:rPr>
              <a:t>More advanced work with CLAN</a:t>
            </a:r>
          </a:p>
          <a:p>
            <a:r>
              <a:rPr lang="en-US" b="1" dirty="0">
                <a:cs typeface="Calibri"/>
              </a:rPr>
              <a:t>Getting started with ELAN </a:t>
            </a:r>
          </a:p>
          <a:p>
            <a:r>
              <a:rPr lang="en-US" dirty="0">
                <a:cs typeface="Calibri"/>
              </a:rPr>
              <a:t>Using CLAN and ELAN together </a:t>
            </a:r>
          </a:p>
          <a:p>
            <a:r>
              <a:rPr lang="en-US" dirty="0">
                <a:cs typeface="Calibri"/>
              </a:rPr>
              <a:t>Future tools and directions for digital transcription</a:t>
            </a:r>
          </a:p>
          <a:p>
            <a:r>
              <a:rPr lang="en-US" dirty="0">
                <a:cs typeface="Calibri"/>
              </a:rPr>
              <a:t>Questions/follow-ups</a:t>
            </a:r>
          </a:p>
        </p:txBody>
      </p:sp>
    </p:spTree>
    <p:extLst>
      <p:ext uri="{BB962C8B-B14F-4D97-AF65-F5344CB8AC3E}">
        <p14:creationId xmlns:p14="http://schemas.microsoft.com/office/powerpoint/2010/main" val="4000698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dirty="0">
                <a:cs typeface="Calibri Light"/>
              </a:rPr>
              <a:t>Suggested timings (if you use these slides) </a:t>
            </a:r>
            <a:endParaRPr lang="en-US" dirty="0"/>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p:txBody>
          <a:bodyPr vert="horz" lIns="91440" tIns="45720" rIns="91440" bIns="45720" rtlCol="0" anchor="t">
            <a:normAutofit/>
          </a:bodyPr>
          <a:lstStyle/>
          <a:p>
            <a:r>
              <a:rPr lang="en-US" dirty="0">
                <a:cs typeface="Calibri"/>
              </a:rPr>
              <a:t>Approaches to digital transcription (10m)</a:t>
            </a:r>
          </a:p>
          <a:p>
            <a:r>
              <a:rPr lang="en-US" dirty="0">
                <a:cs typeface="Calibri"/>
              </a:rPr>
              <a:t>Getting started with CLAN (25m + 5m break) </a:t>
            </a:r>
          </a:p>
          <a:p>
            <a:r>
              <a:rPr lang="en-US" dirty="0">
                <a:cs typeface="Calibri"/>
              </a:rPr>
              <a:t>More advanced work with CLAN (25m + 5m break)</a:t>
            </a:r>
          </a:p>
          <a:p>
            <a:r>
              <a:rPr lang="en-US" dirty="0">
                <a:cs typeface="Calibri"/>
              </a:rPr>
              <a:t>Getting started with ELAN (25m + 10m break)</a:t>
            </a:r>
          </a:p>
          <a:p>
            <a:r>
              <a:rPr lang="en-US" dirty="0">
                <a:cs typeface="Calibri"/>
              </a:rPr>
              <a:t>Using CLAN and ELAN together (40m + 5m break)</a:t>
            </a:r>
          </a:p>
          <a:p>
            <a:r>
              <a:rPr lang="en-US" dirty="0">
                <a:cs typeface="Calibri"/>
              </a:rPr>
              <a:t>Future tools and directions for digital transcription</a:t>
            </a:r>
          </a:p>
          <a:p>
            <a:r>
              <a:rPr lang="en-US" dirty="0">
                <a:cs typeface="Calibri"/>
              </a:rPr>
              <a:t>Questions/follow-ups (10m)</a:t>
            </a:r>
          </a:p>
        </p:txBody>
      </p:sp>
    </p:spTree>
    <p:extLst>
      <p:ext uri="{BB962C8B-B14F-4D97-AF65-F5344CB8AC3E}">
        <p14:creationId xmlns:p14="http://schemas.microsoft.com/office/powerpoint/2010/main" val="3796078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06EE-C9F3-7A45-B63E-087C9F921D04}"/>
              </a:ext>
            </a:extLst>
          </p:cNvPr>
          <p:cNvSpPr>
            <a:spLocks noGrp="1"/>
          </p:cNvSpPr>
          <p:nvPr>
            <p:ph type="title"/>
          </p:nvPr>
        </p:nvSpPr>
        <p:spPr/>
        <p:txBody>
          <a:bodyPr/>
          <a:lstStyle/>
          <a:p>
            <a:r>
              <a:rPr lang="en-US" dirty="0"/>
              <a:t>Ex 7: Getting started with ELAN</a:t>
            </a:r>
          </a:p>
        </p:txBody>
      </p:sp>
      <p:sp>
        <p:nvSpPr>
          <p:cNvPr id="3" name="Content Placeholder 2">
            <a:extLst>
              <a:ext uri="{FF2B5EF4-FFF2-40B4-BE49-F238E27FC236}">
                <a16:creationId xmlns:a16="http://schemas.microsoft.com/office/drawing/2014/main" id="{644A636D-BE4B-4640-A8B4-D2A1981956D5}"/>
              </a:ext>
            </a:extLst>
          </p:cNvPr>
          <p:cNvSpPr>
            <a:spLocks noGrp="1"/>
          </p:cNvSpPr>
          <p:nvPr>
            <p:ph idx="1"/>
          </p:nvPr>
        </p:nvSpPr>
        <p:spPr/>
        <p:txBody>
          <a:bodyPr/>
          <a:lstStyle/>
          <a:p>
            <a:r>
              <a:rPr lang="en-US" dirty="0"/>
              <a:t>Open Game_Night.mp4 in ELAN (file/open or drag it into the window)</a:t>
            </a:r>
          </a:p>
          <a:p>
            <a:r>
              <a:rPr lang="en-US" dirty="0"/>
              <a:t>Make sure you are in ‘Options/annotation mode’.</a:t>
            </a:r>
          </a:p>
          <a:p>
            <a:r>
              <a:rPr lang="en-US" dirty="0"/>
              <a:t>Try out the play/frame/1 second controls under the video window</a:t>
            </a:r>
          </a:p>
          <a:p>
            <a:r>
              <a:rPr lang="en-US" dirty="0"/>
              <a:t>Click and drag on the default tier to highlight an embodied action.</a:t>
            </a:r>
          </a:p>
          <a:p>
            <a:r>
              <a:rPr lang="en-US" dirty="0"/>
              <a:t>Double click on the highlighted section to add an annotation.</a:t>
            </a:r>
          </a:p>
          <a:p>
            <a:r>
              <a:rPr lang="en-US" dirty="0"/>
              <a:t>Click away to deselect the area, click the annotation to re-select it.</a:t>
            </a:r>
          </a:p>
          <a:p>
            <a:r>
              <a:rPr lang="en-US" dirty="0"/>
              <a:t>Press the ‘selection’ play button to play the selected area</a:t>
            </a:r>
          </a:p>
          <a:p>
            <a:r>
              <a:rPr lang="en-US" dirty="0"/>
              <a:t>Go to ‘Tier/Add New Tier’ to add additional tiers for each speaker</a:t>
            </a:r>
          </a:p>
          <a:p>
            <a:endParaRPr lang="en-US" dirty="0"/>
          </a:p>
        </p:txBody>
      </p:sp>
    </p:spTree>
    <p:extLst>
      <p:ext uri="{BB962C8B-B14F-4D97-AF65-F5344CB8AC3E}">
        <p14:creationId xmlns:p14="http://schemas.microsoft.com/office/powerpoint/2010/main" val="4013740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C59FB-74B5-1E48-A7E3-B843B4109AB7}"/>
              </a:ext>
            </a:extLst>
          </p:cNvPr>
          <p:cNvSpPr>
            <a:spLocks noGrp="1"/>
          </p:cNvSpPr>
          <p:nvPr>
            <p:ph type="title"/>
          </p:nvPr>
        </p:nvSpPr>
        <p:spPr/>
        <p:txBody>
          <a:bodyPr/>
          <a:lstStyle/>
          <a:p>
            <a:r>
              <a:rPr lang="en-US" dirty="0"/>
              <a:t>Ex 8: Synchronizing media files in ELAN</a:t>
            </a:r>
          </a:p>
        </p:txBody>
      </p:sp>
      <p:sp>
        <p:nvSpPr>
          <p:cNvPr id="3" name="Content Placeholder 2">
            <a:extLst>
              <a:ext uri="{FF2B5EF4-FFF2-40B4-BE49-F238E27FC236}">
                <a16:creationId xmlns:a16="http://schemas.microsoft.com/office/drawing/2014/main" id="{FE890F6E-8D23-0C47-9FD3-F0C80B3D9248}"/>
              </a:ext>
            </a:extLst>
          </p:cNvPr>
          <p:cNvSpPr>
            <a:spLocks noGrp="1"/>
          </p:cNvSpPr>
          <p:nvPr>
            <p:ph idx="1"/>
          </p:nvPr>
        </p:nvSpPr>
        <p:spPr/>
        <p:txBody>
          <a:bodyPr/>
          <a:lstStyle/>
          <a:p>
            <a:r>
              <a:rPr lang="en-US" dirty="0"/>
              <a:t>Go to ‘Options/Media Synchronization Mode’</a:t>
            </a:r>
          </a:p>
          <a:p>
            <a:r>
              <a:rPr lang="en-US" dirty="0"/>
              <a:t>Go to ‘Edit/Linked Files/’ and add Game_Night-zoomed.mp4</a:t>
            </a:r>
          </a:p>
          <a:p>
            <a:r>
              <a:rPr lang="en-US" dirty="0"/>
              <a:t>Now you can (un/re)synchronize the files by playing Player 1 or 2</a:t>
            </a:r>
          </a:p>
          <a:p>
            <a:r>
              <a:rPr lang="en-US" dirty="0"/>
              <a:t>Go to ‘Edit/Linked Files/’ and add </a:t>
            </a:r>
            <a:r>
              <a:rPr lang="en-US" dirty="0" err="1"/>
              <a:t>Game_Night-clanw.wav</a:t>
            </a:r>
            <a:endParaRPr lang="en-US" dirty="0"/>
          </a:p>
          <a:p>
            <a:r>
              <a:rPr lang="en-US" dirty="0"/>
              <a:t>Now you can (un/re)synchronize the files by playing Player 1 / 2 / 3</a:t>
            </a:r>
          </a:p>
          <a:p>
            <a:endParaRPr lang="en-US" dirty="0"/>
          </a:p>
        </p:txBody>
      </p:sp>
    </p:spTree>
    <p:extLst>
      <p:ext uri="{BB962C8B-B14F-4D97-AF65-F5344CB8AC3E}">
        <p14:creationId xmlns:p14="http://schemas.microsoft.com/office/powerpoint/2010/main" val="2356985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FFE4-A0A1-AA4B-AA2B-216AA4799B78}"/>
              </a:ext>
            </a:extLst>
          </p:cNvPr>
          <p:cNvSpPr>
            <a:spLocks noGrp="1"/>
          </p:cNvSpPr>
          <p:nvPr>
            <p:ph type="title"/>
          </p:nvPr>
        </p:nvSpPr>
        <p:spPr/>
        <p:txBody>
          <a:bodyPr/>
          <a:lstStyle/>
          <a:p>
            <a:r>
              <a:rPr lang="en-US" dirty="0"/>
              <a:t>Ex 9: Using multimodal tiers &amp; annotations</a:t>
            </a:r>
          </a:p>
        </p:txBody>
      </p:sp>
      <p:sp>
        <p:nvSpPr>
          <p:cNvPr id="3" name="Content Placeholder 2">
            <a:extLst>
              <a:ext uri="{FF2B5EF4-FFF2-40B4-BE49-F238E27FC236}">
                <a16:creationId xmlns:a16="http://schemas.microsoft.com/office/drawing/2014/main" id="{5F29C045-12CF-4442-8821-6CE9F5DB1A80}"/>
              </a:ext>
            </a:extLst>
          </p:cNvPr>
          <p:cNvSpPr>
            <a:spLocks noGrp="1"/>
          </p:cNvSpPr>
          <p:nvPr>
            <p:ph idx="1"/>
          </p:nvPr>
        </p:nvSpPr>
        <p:spPr/>
        <p:txBody>
          <a:bodyPr>
            <a:normAutofit/>
          </a:bodyPr>
          <a:lstStyle/>
          <a:p>
            <a:r>
              <a:rPr lang="en-US" dirty="0"/>
              <a:t>Add some tiers for Abbie’s  talk (call it ABB), Terry’s talk (TER) etc. &amp; transcribe a few lines of talk for each speaker.</a:t>
            </a:r>
          </a:p>
          <a:p>
            <a:r>
              <a:rPr lang="en-US" dirty="0"/>
              <a:t>Add a separate ‘gaze’ or a ‘gesture’ tier for Abbie called </a:t>
            </a:r>
            <a:r>
              <a:rPr lang="en-US" dirty="0" err="1">
                <a:cs typeface="Calibri"/>
              </a:rPr>
              <a:t>gaz@ABB</a:t>
            </a:r>
            <a:r>
              <a:rPr lang="en-US" dirty="0">
                <a:cs typeface="Calibri"/>
              </a:rPr>
              <a:t> or </a:t>
            </a:r>
            <a:r>
              <a:rPr lang="en-US" dirty="0" err="1">
                <a:cs typeface="Calibri"/>
              </a:rPr>
              <a:t>ges@MAU</a:t>
            </a:r>
            <a:r>
              <a:rPr lang="en-US" dirty="0">
                <a:cs typeface="Calibri"/>
              </a:rPr>
              <a:t> etc. Once you’ve created them, drag to re-order your tiers.</a:t>
            </a:r>
          </a:p>
          <a:p>
            <a:r>
              <a:rPr lang="en-US" dirty="0"/>
              <a:t>Add some embodied details on these tiers, creating annotations that correspond to the onset, sustain and retraction of the movement.</a:t>
            </a:r>
          </a:p>
          <a:p>
            <a:endParaRPr lang="en-US" dirty="0"/>
          </a:p>
          <a:p>
            <a:pPr marL="0" indent="0">
              <a:buNone/>
            </a:pPr>
            <a:r>
              <a:rPr lang="en-US" dirty="0"/>
              <a:t>Resize annotations by selecting an area of timeline, holding shift to increase/decrease the selection &amp; pressing </a:t>
            </a:r>
            <a:r>
              <a:rPr lang="en-US" dirty="0" err="1"/>
              <a:t>ctl</a:t>
            </a:r>
            <a:r>
              <a:rPr lang="en-US" dirty="0"/>
              <a:t>/</a:t>
            </a:r>
            <a:r>
              <a:rPr lang="en-US" dirty="0" err="1"/>
              <a:t>cmd</a:t>
            </a:r>
            <a:r>
              <a:rPr lang="en-US" dirty="0"/>
              <a:t> + the return key.</a:t>
            </a:r>
          </a:p>
        </p:txBody>
      </p:sp>
    </p:spTree>
    <p:extLst>
      <p:ext uri="{BB962C8B-B14F-4D97-AF65-F5344CB8AC3E}">
        <p14:creationId xmlns:p14="http://schemas.microsoft.com/office/powerpoint/2010/main" val="1581445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dirty="0">
                <a:cs typeface="Calibri Light"/>
              </a:rPr>
              <a:t>Outline </a:t>
            </a:r>
            <a:endParaRPr lang="en-US" dirty="0"/>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p:txBody>
          <a:bodyPr vert="horz" lIns="91440" tIns="45720" rIns="91440" bIns="45720" rtlCol="0" anchor="t">
            <a:normAutofit/>
          </a:bodyPr>
          <a:lstStyle/>
          <a:p>
            <a:r>
              <a:rPr lang="en-US" dirty="0">
                <a:cs typeface="Calibri"/>
              </a:rPr>
              <a:t>Approaches to digital transcription </a:t>
            </a:r>
          </a:p>
          <a:p>
            <a:r>
              <a:rPr lang="en-US" dirty="0">
                <a:cs typeface="Calibri"/>
              </a:rPr>
              <a:t>Getting started with CLAN </a:t>
            </a:r>
          </a:p>
          <a:p>
            <a:r>
              <a:rPr lang="en-US" dirty="0">
                <a:cs typeface="Calibri"/>
              </a:rPr>
              <a:t>More advanced work with CLAN</a:t>
            </a:r>
          </a:p>
          <a:p>
            <a:r>
              <a:rPr lang="en-US" dirty="0">
                <a:cs typeface="Calibri"/>
              </a:rPr>
              <a:t>Getting started with ELAN </a:t>
            </a:r>
          </a:p>
          <a:p>
            <a:r>
              <a:rPr lang="en-US" b="1" dirty="0">
                <a:cs typeface="Calibri"/>
              </a:rPr>
              <a:t>Using CLAN and ELAN together </a:t>
            </a:r>
          </a:p>
          <a:p>
            <a:r>
              <a:rPr lang="en-US" dirty="0">
                <a:cs typeface="Calibri"/>
              </a:rPr>
              <a:t>Future tools and directions for digital transcription</a:t>
            </a:r>
          </a:p>
          <a:p>
            <a:r>
              <a:rPr lang="en-US" dirty="0">
                <a:cs typeface="Calibri"/>
              </a:rPr>
              <a:t>Questions/follow-ups</a:t>
            </a:r>
          </a:p>
        </p:txBody>
      </p:sp>
    </p:spTree>
    <p:extLst>
      <p:ext uri="{BB962C8B-B14F-4D97-AF65-F5344CB8AC3E}">
        <p14:creationId xmlns:p14="http://schemas.microsoft.com/office/powerpoint/2010/main" val="1408160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2C2F-0297-8F47-8C09-0C58340D7E2A}"/>
              </a:ext>
            </a:extLst>
          </p:cNvPr>
          <p:cNvSpPr>
            <a:spLocks noGrp="1"/>
          </p:cNvSpPr>
          <p:nvPr>
            <p:ph type="title"/>
          </p:nvPr>
        </p:nvSpPr>
        <p:spPr/>
        <p:txBody>
          <a:bodyPr/>
          <a:lstStyle/>
          <a:p>
            <a:r>
              <a:rPr lang="en-US" dirty="0"/>
              <a:t>Why &amp; how to combine these digital tools</a:t>
            </a:r>
          </a:p>
        </p:txBody>
      </p:sp>
      <p:sp>
        <p:nvSpPr>
          <p:cNvPr id="3" name="Content Placeholder 2">
            <a:extLst>
              <a:ext uri="{FF2B5EF4-FFF2-40B4-BE49-F238E27FC236}">
                <a16:creationId xmlns:a16="http://schemas.microsoft.com/office/drawing/2014/main" id="{86D4476E-065F-BE4C-AD72-E5FB62F04C46}"/>
              </a:ext>
            </a:extLst>
          </p:cNvPr>
          <p:cNvSpPr>
            <a:spLocks noGrp="1"/>
          </p:cNvSpPr>
          <p:nvPr>
            <p:ph idx="1"/>
          </p:nvPr>
        </p:nvSpPr>
        <p:spPr/>
        <p:txBody>
          <a:bodyPr/>
          <a:lstStyle/>
          <a:p>
            <a:r>
              <a:rPr lang="en-US" dirty="0"/>
              <a:t>Each one is good for different things:</a:t>
            </a:r>
          </a:p>
          <a:p>
            <a:pPr lvl="1"/>
            <a:r>
              <a:rPr lang="en-US" dirty="0"/>
              <a:t>CLAN is good for turn-by-turn talk and relatively fast transcription</a:t>
            </a:r>
          </a:p>
          <a:p>
            <a:pPr lvl="1"/>
            <a:r>
              <a:rPr lang="en-US" dirty="0"/>
              <a:t>ELAN is good for multi-party activities, visible actions and </a:t>
            </a:r>
            <a:r>
              <a:rPr lang="en-US" dirty="0">
                <a:cs typeface="Calibri"/>
              </a:rPr>
              <a:t>accurate timing</a:t>
            </a:r>
            <a:endParaRPr lang="en-US" dirty="0"/>
          </a:p>
          <a:p>
            <a:pPr lvl="1"/>
            <a:r>
              <a:rPr lang="en-US" dirty="0"/>
              <a:t>Combining tools allows us to focus on &amp; describe different orders of action</a:t>
            </a:r>
          </a:p>
          <a:p>
            <a:endParaRPr lang="en-US" dirty="0"/>
          </a:p>
          <a:p>
            <a:r>
              <a:rPr lang="en-US" dirty="0"/>
              <a:t>We can combine these tools systematically:</a:t>
            </a:r>
          </a:p>
          <a:p>
            <a:pPr lvl="1"/>
            <a:r>
              <a:rPr lang="en-US" dirty="0"/>
              <a:t>Use turn-by-turn editors like CLAN to create a starting point </a:t>
            </a:r>
          </a:p>
          <a:p>
            <a:pPr lvl="2"/>
            <a:r>
              <a:rPr lang="en-US" dirty="0"/>
              <a:t>Consider making a verbatim version followed then a more detailed Jeffersonian version</a:t>
            </a:r>
          </a:p>
          <a:p>
            <a:pPr lvl="1"/>
            <a:r>
              <a:rPr lang="en-US" dirty="0"/>
              <a:t>Focus on timing accuracy and multi-activity using partition-editors like ELAN</a:t>
            </a:r>
          </a:p>
          <a:p>
            <a:pPr lvl="2"/>
            <a:r>
              <a:rPr lang="en-US" dirty="0"/>
              <a:t>Work with ELAN to help create a more accurate, polished, multimodal transcript</a:t>
            </a:r>
          </a:p>
          <a:p>
            <a:pPr lvl="2"/>
            <a:endParaRPr lang="en-US" dirty="0"/>
          </a:p>
          <a:p>
            <a:pPr lvl="1"/>
            <a:endParaRPr lang="en-US" dirty="0"/>
          </a:p>
        </p:txBody>
      </p:sp>
    </p:spTree>
    <p:extLst>
      <p:ext uri="{BB962C8B-B14F-4D97-AF65-F5344CB8AC3E}">
        <p14:creationId xmlns:p14="http://schemas.microsoft.com/office/powerpoint/2010/main" val="2259429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81FC-F823-9640-ACC3-4B52F3A5AAC8}"/>
              </a:ext>
            </a:extLst>
          </p:cNvPr>
          <p:cNvSpPr>
            <a:spLocks noGrp="1"/>
          </p:cNvSpPr>
          <p:nvPr>
            <p:ph type="title"/>
          </p:nvPr>
        </p:nvSpPr>
        <p:spPr/>
        <p:txBody>
          <a:bodyPr/>
          <a:lstStyle/>
          <a:p>
            <a:r>
              <a:rPr lang="en-US" dirty="0"/>
              <a:t>Some tips for transcribing with CLAN for ELAN</a:t>
            </a:r>
          </a:p>
        </p:txBody>
      </p:sp>
      <p:sp>
        <p:nvSpPr>
          <p:cNvPr id="3" name="Content Placeholder 2">
            <a:extLst>
              <a:ext uri="{FF2B5EF4-FFF2-40B4-BE49-F238E27FC236}">
                <a16:creationId xmlns:a16="http://schemas.microsoft.com/office/drawing/2014/main" id="{BE3F95B5-0F83-6742-836B-381271717D9F}"/>
              </a:ext>
            </a:extLst>
          </p:cNvPr>
          <p:cNvSpPr>
            <a:spLocks noGrp="1"/>
          </p:cNvSpPr>
          <p:nvPr>
            <p:ph idx="1"/>
          </p:nvPr>
        </p:nvSpPr>
        <p:spPr/>
        <p:txBody>
          <a:bodyPr>
            <a:normAutofit fontScale="92500" lnSpcReduction="10000"/>
          </a:bodyPr>
          <a:lstStyle/>
          <a:p>
            <a:r>
              <a:rPr lang="en-US" dirty="0"/>
              <a:t>If the turn is very long and covers multiple lines, you can break up the line into shorter sections with audio bullets on the end of every line.</a:t>
            </a:r>
          </a:p>
          <a:p>
            <a:endParaRPr lang="en-US" dirty="0"/>
          </a:p>
          <a:p>
            <a:r>
              <a:rPr lang="en-US" dirty="0"/>
              <a:t>If you are transcribing lots of overlapping talk that include long turns, try to break it up into multiple lines, so each each line only includes one (long), or at most two (shorter) overlapping segments.</a:t>
            </a:r>
          </a:p>
          <a:p>
            <a:endParaRPr lang="en-US" dirty="0"/>
          </a:p>
          <a:p>
            <a:r>
              <a:rPr lang="en-US" dirty="0"/>
              <a:t>Before converting files from CLAN to ELAN, mark inter-turn gaps with a temporary speaker ID e.g., “*SIL:	“, which you can remove later.</a:t>
            </a:r>
          </a:p>
          <a:p>
            <a:pPr lvl="1"/>
            <a:r>
              <a:rPr lang="en-US" dirty="0"/>
              <a:t>In CLAN, search/replace all instances of: “+tab (“, with “*SIL: +tab (“</a:t>
            </a:r>
          </a:p>
          <a:p>
            <a:pPr lvl="1"/>
            <a:r>
              <a:rPr lang="en-US" dirty="0"/>
              <a:t>later, you can reverse this process by replacing ”*SIL: +tab (“ with “+tab”.</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306006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A2EEF-F9A8-5945-B4BD-F9AC7FED2401}"/>
              </a:ext>
            </a:extLst>
          </p:cNvPr>
          <p:cNvSpPr>
            <a:spLocks noGrp="1"/>
          </p:cNvSpPr>
          <p:nvPr>
            <p:ph type="title"/>
          </p:nvPr>
        </p:nvSpPr>
        <p:spPr/>
        <p:txBody>
          <a:bodyPr/>
          <a:lstStyle/>
          <a:p>
            <a:r>
              <a:rPr lang="en-US" dirty="0"/>
              <a:t>Some tips for transcribing with ELAN for CLAN</a:t>
            </a:r>
          </a:p>
        </p:txBody>
      </p:sp>
      <p:sp>
        <p:nvSpPr>
          <p:cNvPr id="3" name="Content Placeholder 2">
            <a:extLst>
              <a:ext uri="{FF2B5EF4-FFF2-40B4-BE49-F238E27FC236}">
                <a16:creationId xmlns:a16="http://schemas.microsoft.com/office/drawing/2014/main" id="{A07BED3E-9C1B-4142-AAB5-29966BF38A24}"/>
              </a:ext>
            </a:extLst>
          </p:cNvPr>
          <p:cNvSpPr>
            <a:spLocks noGrp="1"/>
          </p:cNvSpPr>
          <p:nvPr>
            <p:ph idx="1"/>
          </p:nvPr>
        </p:nvSpPr>
        <p:spPr/>
        <p:txBody>
          <a:bodyPr>
            <a:normAutofit/>
          </a:bodyPr>
          <a:lstStyle/>
          <a:p>
            <a:r>
              <a:rPr lang="en-US" dirty="0"/>
              <a:t>If you are transcribing lots of overlapping talk that include long turns, try to create multiple annotations so that each annotation only has one, or at most two overlapping segments. Try to do this in CLAN too.</a:t>
            </a:r>
          </a:p>
          <a:p>
            <a:endParaRPr lang="en-US" dirty="0"/>
          </a:p>
          <a:p>
            <a:r>
              <a:rPr lang="en-US" dirty="0"/>
              <a:t>When annotating silent actions, you can either follow </a:t>
            </a:r>
            <a:r>
              <a:rPr lang="en-US" dirty="0">
                <a:hlinkClick r:id="rId3"/>
              </a:rPr>
              <a:t>Mondada’s conventions</a:t>
            </a:r>
            <a:r>
              <a:rPr lang="en-US" dirty="0"/>
              <a:t> by putting in e.g., (1.0) or a ((description)) in the person’s ‘talk’ tier corresponding to your annotation in their gesture/gaze tier</a:t>
            </a:r>
          </a:p>
          <a:p>
            <a:pPr lvl="1"/>
            <a:r>
              <a:rPr lang="en-US" i="1" dirty="0"/>
              <a:t>This is so that CLAN can later render your transcript in a ‘line-by-line’ format</a:t>
            </a:r>
          </a:p>
        </p:txBody>
      </p:sp>
    </p:spTree>
    <p:extLst>
      <p:ext uri="{BB962C8B-B14F-4D97-AF65-F5344CB8AC3E}">
        <p14:creationId xmlns:p14="http://schemas.microsoft.com/office/powerpoint/2010/main" val="2945162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6EF4-D584-E14C-805E-F8C64D7D8AF5}"/>
              </a:ext>
            </a:extLst>
          </p:cNvPr>
          <p:cNvSpPr>
            <a:spLocks noGrp="1"/>
          </p:cNvSpPr>
          <p:nvPr>
            <p:ph type="title"/>
          </p:nvPr>
        </p:nvSpPr>
        <p:spPr/>
        <p:txBody>
          <a:bodyPr/>
          <a:lstStyle/>
          <a:p>
            <a:r>
              <a:rPr lang="en-US" dirty="0"/>
              <a:t>Ex 10: Adding visible actions in CLAN for ELAN</a:t>
            </a:r>
          </a:p>
        </p:txBody>
      </p:sp>
      <p:sp>
        <p:nvSpPr>
          <p:cNvPr id="3" name="Content Placeholder 2">
            <a:extLst>
              <a:ext uri="{FF2B5EF4-FFF2-40B4-BE49-F238E27FC236}">
                <a16:creationId xmlns:a16="http://schemas.microsoft.com/office/drawing/2014/main" id="{68FF3661-014D-084D-8171-0E6441F3266C}"/>
              </a:ext>
            </a:extLst>
          </p:cNvPr>
          <p:cNvSpPr>
            <a:spLocks noGrp="1"/>
          </p:cNvSpPr>
          <p:nvPr>
            <p:ph idx="1"/>
          </p:nvPr>
        </p:nvSpPr>
        <p:spPr>
          <a:xfrm>
            <a:off x="838200" y="1825625"/>
            <a:ext cx="10515600" cy="4667250"/>
          </a:xfrm>
        </p:spPr>
        <p:txBody>
          <a:bodyPr>
            <a:normAutofit/>
          </a:bodyPr>
          <a:lstStyle/>
          <a:p>
            <a:r>
              <a:rPr lang="en-US" dirty="0"/>
              <a:t>In CLAN, you can do ((Jeffersonian style descriptions)) to start with and add multiple time-synced %</a:t>
            </a:r>
            <a:r>
              <a:rPr lang="en-US" dirty="0" err="1"/>
              <a:t>ges</a:t>
            </a:r>
            <a:r>
              <a:rPr lang="en-US" dirty="0"/>
              <a:t> (gesture) or %</a:t>
            </a:r>
            <a:r>
              <a:rPr lang="en-US" dirty="0" err="1"/>
              <a:t>gaz</a:t>
            </a:r>
            <a:r>
              <a:rPr lang="en-US" dirty="0"/>
              <a:t> (gaze) ‘tiers’:</a:t>
            </a:r>
          </a:p>
          <a:p>
            <a:pPr lvl="1"/>
            <a:r>
              <a:rPr lang="en-US" dirty="0"/>
              <a:t>Add a new line under a speaker’s turn labelled %</a:t>
            </a:r>
            <a:r>
              <a:rPr lang="en-US" dirty="0" err="1"/>
              <a:t>ges</a:t>
            </a:r>
            <a:r>
              <a:rPr lang="en-US" dirty="0"/>
              <a:t> or %</a:t>
            </a:r>
            <a:r>
              <a:rPr lang="en-US" dirty="0" err="1"/>
              <a:t>gaz</a:t>
            </a:r>
            <a:r>
              <a:rPr lang="en-US" dirty="0"/>
              <a:t>, describing their action, then select the corresponding timeline area &amp; add a timing bullet.</a:t>
            </a:r>
          </a:p>
          <a:p>
            <a:pPr lvl="1"/>
            <a:r>
              <a:rPr lang="en-US" dirty="0"/>
              <a:t>To annotate silent – but visible – actions and e.g., bodily movements, use a ((description)) or (0.1) time reference in a speaker tier above the gesture tier.</a:t>
            </a:r>
          </a:p>
          <a:p>
            <a:r>
              <a:rPr lang="en-US" dirty="0"/>
              <a:t>You can make up extra tiers using the ‘%’ sign e.g., %com (comment).</a:t>
            </a:r>
          </a:p>
          <a:p>
            <a:r>
              <a:rPr lang="en-US" dirty="0"/>
              <a:t>Show/hide each tier type by pressing {esc-4} or ‘show/hide tiers’.</a:t>
            </a:r>
          </a:p>
          <a:p>
            <a:pPr marL="0" indent="0">
              <a:buNone/>
            </a:pPr>
            <a:r>
              <a:rPr lang="en-US" dirty="0"/>
              <a:t>Save your </a:t>
            </a:r>
            <a:r>
              <a:rPr lang="en-US" dirty="0" err="1"/>
              <a:t>Game_night.cha</a:t>
            </a:r>
            <a:r>
              <a:rPr lang="en-US" dirty="0"/>
              <a:t> file with the new %</a:t>
            </a:r>
            <a:r>
              <a:rPr lang="en-US" dirty="0" err="1"/>
              <a:t>ges</a:t>
            </a:r>
            <a:r>
              <a:rPr lang="en-US" dirty="0"/>
              <a:t>, %com, or %</a:t>
            </a:r>
            <a:r>
              <a:rPr lang="en-US" dirty="0" err="1"/>
              <a:t>gaz</a:t>
            </a:r>
            <a:r>
              <a:rPr lang="en-US" dirty="0"/>
              <a:t> tiers</a:t>
            </a:r>
          </a:p>
          <a:p>
            <a:pPr marL="0" indent="0">
              <a:buNone/>
            </a:pPr>
            <a:r>
              <a:rPr lang="en-US" i="1" dirty="0"/>
              <a:t>NB: Make sure you’ve added temporary *SIL: ids for lines with gaps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79663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dirty="0">
                <a:cs typeface="Calibri Light"/>
              </a:rPr>
              <a:t>Ex 11: Moving from CLAN to ELAN</a:t>
            </a:r>
            <a:endParaRPr lang="en-US" dirty="0"/>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a:xfrm>
            <a:off x="838200" y="1637506"/>
            <a:ext cx="10515600" cy="5032375"/>
          </a:xfrm>
        </p:spPr>
        <p:txBody>
          <a:bodyPr vert="horz" lIns="91440" tIns="45720" rIns="91440" bIns="45720" rtlCol="0" anchor="t">
            <a:normAutofit/>
          </a:bodyPr>
          <a:lstStyle/>
          <a:p>
            <a:r>
              <a:rPr lang="en-US" dirty="0">
                <a:cs typeface="Calibri"/>
              </a:rPr>
              <a:t>Open open the ‘command’ window in CLAN</a:t>
            </a:r>
          </a:p>
          <a:p>
            <a:pPr lvl="1"/>
            <a:r>
              <a:rPr lang="en-US" dirty="0">
                <a:cs typeface="Calibri"/>
              </a:rPr>
              <a:t>Type ‘chat2elan +e.mp4’ (+e.mp4 tells CHAT to look for an mp4/mov/wav file)</a:t>
            </a:r>
          </a:p>
          <a:p>
            <a:pPr lvl="1"/>
            <a:r>
              <a:rPr lang="en-US" dirty="0">
                <a:cs typeface="Calibri"/>
              </a:rPr>
              <a:t>click ‘file in’ and locate </a:t>
            </a:r>
            <a:r>
              <a:rPr lang="en-US" i="1" dirty="0" err="1">
                <a:cs typeface="Calibri"/>
              </a:rPr>
              <a:t>Game_Night.cha</a:t>
            </a:r>
            <a:r>
              <a:rPr lang="en-US" dirty="0">
                <a:cs typeface="Calibri"/>
              </a:rPr>
              <a:t>, add it, (an ‘@’ appears), click ‘run’</a:t>
            </a:r>
          </a:p>
          <a:p>
            <a:pPr lvl="1"/>
            <a:r>
              <a:rPr lang="en-US" dirty="0">
                <a:cs typeface="Calibri"/>
              </a:rPr>
              <a:t>You should now have a file called </a:t>
            </a:r>
            <a:r>
              <a:rPr lang="en-US" i="1" dirty="0">
                <a:cs typeface="Calibri"/>
              </a:rPr>
              <a:t>Game_Night.c2elan.eaf. </a:t>
            </a:r>
            <a:r>
              <a:rPr lang="en-US" dirty="0">
                <a:cs typeface="Calibri"/>
              </a:rPr>
              <a:t>Open it in ELAN</a:t>
            </a:r>
          </a:p>
          <a:p>
            <a:pPr marL="0" indent="0">
              <a:buNone/>
            </a:pPr>
            <a:endParaRPr lang="en-US" dirty="0">
              <a:cs typeface="Calibri"/>
            </a:endParaRPr>
          </a:p>
          <a:p>
            <a:r>
              <a:rPr lang="en-US" dirty="0">
                <a:cs typeface="Calibri"/>
              </a:rPr>
              <a:t>You can now refine your CLAN %</a:t>
            </a:r>
            <a:r>
              <a:rPr lang="en-US" dirty="0" err="1">
                <a:cs typeface="Calibri"/>
              </a:rPr>
              <a:t>ges</a:t>
            </a:r>
            <a:r>
              <a:rPr lang="en-US" dirty="0">
                <a:cs typeface="Calibri"/>
              </a:rPr>
              <a:t> or %</a:t>
            </a:r>
            <a:r>
              <a:rPr lang="en-US" dirty="0" err="1">
                <a:cs typeface="Calibri"/>
              </a:rPr>
              <a:t>gaz</a:t>
            </a:r>
            <a:r>
              <a:rPr lang="en-US" dirty="0">
                <a:cs typeface="Calibri"/>
              </a:rPr>
              <a:t> tiers in ELAN</a:t>
            </a:r>
          </a:p>
          <a:p>
            <a:pPr lvl="1"/>
            <a:r>
              <a:rPr lang="en-US" dirty="0">
                <a:cs typeface="Calibri"/>
              </a:rPr>
              <a:t>When making tiers in ELAN use CLAN naming style e.g., </a:t>
            </a:r>
            <a:r>
              <a:rPr lang="en-US" dirty="0" err="1">
                <a:cs typeface="Calibri"/>
              </a:rPr>
              <a:t>ges@MAU</a:t>
            </a:r>
            <a:r>
              <a:rPr lang="en-US" dirty="0">
                <a:cs typeface="Calibri"/>
              </a:rPr>
              <a:t> / </a:t>
            </a:r>
            <a:r>
              <a:rPr lang="en-US" dirty="0" err="1">
                <a:cs typeface="Calibri"/>
              </a:rPr>
              <a:t>ges@TER</a:t>
            </a:r>
            <a:endParaRPr lang="en-US" dirty="0">
              <a:cs typeface="Calibri"/>
            </a:endParaRPr>
          </a:p>
          <a:p>
            <a:pPr lvl="1"/>
            <a:r>
              <a:rPr lang="en-US" dirty="0">
                <a:cs typeface="Calibri"/>
              </a:rPr>
              <a:t>When creating a new tier, assign its ‘parent tier’ to the speaker e.g., MAU/TER</a:t>
            </a:r>
          </a:p>
          <a:p>
            <a:pPr lvl="1"/>
            <a:r>
              <a:rPr lang="en-US" dirty="0">
                <a:cs typeface="Calibri"/>
              </a:rPr>
              <a:t>You can re-organize the order of tiers in your ELAN file for visual coherence</a:t>
            </a:r>
          </a:p>
          <a:p>
            <a:pPr lvl="1"/>
            <a:r>
              <a:rPr lang="en-US" dirty="0">
                <a:cs typeface="Calibri"/>
              </a:rPr>
              <a:t>Refine/add new tier annotations using ELAN’s more accurate timeline</a:t>
            </a:r>
          </a:p>
          <a:p>
            <a:pPr lvl="1"/>
            <a:r>
              <a:rPr lang="en-US" dirty="0">
                <a:cs typeface="Calibri"/>
              </a:rPr>
              <a:t>Note that you can only add an annotation to a ‘child’ tier if you have annotated something happening e.g., talk or a ((description)) in its parent tier</a:t>
            </a:r>
          </a:p>
        </p:txBody>
      </p:sp>
      <p:sp>
        <p:nvSpPr>
          <p:cNvPr id="5" name="Content Placeholder 2">
            <a:extLst>
              <a:ext uri="{FF2B5EF4-FFF2-40B4-BE49-F238E27FC236}">
                <a16:creationId xmlns:a16="http://schemas.microsoft.com/office/drawing/2014/main" id="{E1B88701-ED22-5142-B3AD-430A1C0D924B}"/>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719977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a:cs typeface="Calibri Light"/>
              </a:rPr>
              <a:t>Ex 12: Moving from ELAN back to CLAN</a:t>
            </a:r>
            <a:endParaRPr lang="en-US" dirty="0"/>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a:xfrm>
            <a:off x="838200" y="1637506"/>
            <a:ext cx="10515600" cy="5032375"/>
          </a:xfrm>
        </p:spPr>
        <p:txBody>
          <a:bodyPr vert="horz" lIns="91440" tIns="45720" rIns="91440" bIns="45720" rtlCol="0" anchor="t">
            <a:normAutofit/>
          </a:bodyPr>
          <a:lstStyle/>
          <a:p>
            <a:r>
              <a:rPr lang="en-US" dirty="0">
                <a:cs typeface="Calibri"/>
              </a:rPr>
              <a:t>Convert your new </a:t>
            </a:r>
            <a:r>
              <a:rPr lang="en-US" dirty="0" err="1">
                <a:cs typeface="Calibri"/>
              </a:rPr>
              <a:t>eaf</a:t>
            </a:r>
            <a:r>
              <a:rPr lang="en-US" dirty="0">
                <a:cs typeface="Calibri"/>
              </a:rPr>
              <a:t> file back to .cha in the CLAN command window:</a:t>
            </a:r>
          </a:p>
          <a:p>
            <a:pPr lvl="1"/>
            <a:r>
              <a:rPr lang="en-US" dirty="0">
                <a:cs typeface="Calibri"/>
              </a:rPr>
              <a:t>Type ‘elan2chat’, ‘file in’ and locate the </a:t>
            </a:r>
            <a:r>
              <a:rPr lang="en-US" i="1" dirty="0">
                <a:cs typeface="Calibri"/>
              </a:rPr>
              <a:t>Game_Night.c2elan.eaf </a:t>
            </a:r>
            <a:r>
              <a:rPr lang="en-US" dirty="0">
                <a:cs typeface="Calibri"/>
              </a:rPr>
              <a:t>file</a:t>
            </a:r>
          </a:p>
          <a:p>
            <a:pPr lvl="1"/>
            <a:r>
              <a:rPr lang="en-US" dirty="0">
                <a:cs typeface="Calibri"/>
              </a:rPr>
              <a:t>You will need to untick ‘show only .cha and .</a:t>
            </a:r>
            <a:r>
              <a:rPr lang="en-US" dirty="0" err="1">
                <a:cs typeface="Calibri"/>
              </a:rPr>
              <a:t>cex</a:t>
            </a:r>
            <a:r>
              <a:rPr lang="en-US" dirty="0">
                <a:cs typeface="Calibri"/>
              </a:rPr>
              <a:t> files’ to see your .</a:t>
            </a:r>
            <a:r>
              <a:rPr lang="en-US" dirty="0" err="1">
                <a:cs typeface="Calibri"/>
              </a:rPr>
              <a:t>eaf</a:t>
            </a:r>
            <a:r>
              <a:rPr lang="en-US" dirty="0">
                <a:cs typeface="Calibri"/>
              </a:rPr>
              <a:t> file</a:t>
            </a:r>
          </a:p>
          <a:p>
            <a:pPr lvl="1"/>
            <a:r>
              <a:rPr lang="en-US" dirty="0">
                <a:cs typeface="Calibri"/>
              </a:rPr>
              <a:t>Click ‘run’ – you should now have a file called </a:t>
            </a:r>
            <a:r>
              <a:rPr lang="en-US" i="1" dirty="0">
                <a:cs typeface="Calibri"/>
              </a:rPr>
              <a:t>Game_Night.c2elan.elan.cha</a:t>
            </a:r>
          </a:p>
          <a:p>
            <a:pPr lvl="1"/>
            <a:r>
              <a:rPr lang="en-US" dirty="0">
                <a:cs typeface="Calibri"/>
              </a:rPr>
              <a:t>Notice that your indents are now misaligned (the conversion deletes spaces)</a:t>
            </a:r>
          </a:p>
          <a:p>
            <a:pPr lvl="1"/>
            <a:endParaRPr lang="en-US" dirty="0"/>
          </a:p>
          <a:p>
            <a:r>
              <a:rPr lang="en-US" dirty="0"/>
              <a:t>Use the INDENT command to automatically re-align your indents</a:t>
            </a:r>
          </a:p>
          <a:p>
            <a:pPr lvl="1"/>
            <a:r>
              <a:rPr lang="en-US" dirty="0"/>
              <a:t>Open the ‘commands’ window and type INDENT</a:t>
            </a:r>
          </a:p>
          <a:p>
            <a:pPr lvl="1"/>
            <a:r>
              <a:rPr lang="en-US" dirty="0"/>
              <a:t>The ‘File in’ box should become clickable – click it and select your file.</a:t>
            </a:r>
          </a:p>
          <a:p>
            <a:pPr lvl="1"/>
            <a:r>
              <a:rPr lang="en-US" dirty="0"/>
              <a:t>An @ symbol should appear in the command window. Click ‘Run’.</a:t>
            </a:r>
          </a:p>
          <a:p>
            <a:pPr lvl="1"/>
            <a:r>
              <a:rPr lang="en-US" dirty="0"/>
              <a:t>Check alignments in your new file: </a:t>
            </a:r>
            <a:r>
              <a:rPr lang="en-US" i="1" dirty="0"/>
              <a:t>Game_Night.c2elan.elan.indnt.cex</a:t>
            </a:r>
            <a:endParaRPr lang="en-US" dirty="0"/>
          </a:p>
          <a:p>
            <a:pPr lvl="1"/>
            <a:endParaRPr lang="en-US" i="1" dirty="0">
              <a:cs typeface="Calibri"/>
            </a:endParaRPr>
          </a:p>
        </p:txBody>
      </p:sp>
      <p:sp>
        <p:nvSpPr>
          <p:cNvPr id="5" name="Content Placeholder 2">
            <a:extLst>
              <a:ext uri="{FF2B5EF4-FFF2-40B4-BE49-F238E27FC236}">
                <a16:creationId xmlns:a16="http://schemas.microsoft.com/office/drawing/2014/main" id="{E1B88701-ED22-5142-B3AD-430A1C0D924B}"/>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8232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dirty="0">
                <a:cs typeface="Calibri Light"/>
              </a:rPr>
              <a:t>Outline </a:t>
            </a:r>
            <a:endParaRPr lang="en-US" dirty="0"/>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p:txBody>
          <a:bodyPr vert="horz" lIns="91440" tIns="45720" rIns="91440" bIns="45720" rtlCol="0" anchor="t">
            <a:normAutofit/>
          </a:bodyPr>
          <a:lstStyle/>
          <a:p>
            <a:r>
              <a:rPr lang="en-US" b="1" dirty="0">
                <a:cs typeface="Calibri"/>
              </a:rPr>
              <a:t>Approaches to digital transcription </a:t>
            </a:r>
          </a:p>
          <a:p>
            <a:r>
              <a:rPr lang="en-US" dirty="0">
                <a:cs typeface="Calibri"/>
              </a:rPr>
              <a:t>Getting started with CLAN </a:t>
            </a:r>
          </a:p>
          <a:p>
            <a:r>
              <a:rPr lang="en-US" dirty="0">
                <a:cs typeface="Calibri"/>
              </a:rPr>
              <a:t>More advanced work with CLAN</a:t>
            </a:r>
          </a:p>
          <a:p>
            <a:r>
              <a:rPr lang="en-US" dirty="0">
                <a:cs typeface="Calibri"/>
              </a:rPr>
              <a:t>Getting started with ELAN </a:t>
            </a:r>
          </a:p>
          <a:p>
            <a:r>
              <a:rPr lang="en-US" dirty="0">
                <a:cs typeface="Calibri"/>
              </a:rPr>
              <a:t>Using CLAN and ELAN together </a:t>
            </a:r>
          </a:p>
          <a:p>
            <a:r>
              <a:rPr lang="en-US" dirty="0">
                <a:cs typeface="Calibri"/>
              </a:rPr>
              <a:t>Future tools and directions for digital transcription</a:t>
            </a:r>
          </a:p>
          <a:p>
            <a:r>
              <a:rPr lang="en-US" dirty="0">
                <a:cs typeface="Calibri"/>
              </a:rPr>
              <a:t>Questions/follow-ups</a:t>
            </a:r>
          </a:p>
        </p:txBody>
      </p:sp>
    </p:spTree>
    <p:extLst>
      <p:ext uri="{BB962C8B-B14F-4D97-AF65-F5344CB8AC3E}">
        <p14:creationId xmlns:p14="http://schemas.microsoft.com/office/powerpoint/2010/main" val="3422551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BBF2-50EB-7E42-A013-E7AB0FB43861}"/>
              </a:ext>
            </a:extLst>
          </p:cNvPr>
          <p:cNvSpPr>
            <a:spLocks noGrp="1"/>
          </p:cNvSpPr>
          <p:nvPr>
            <p:ph type="title"/>
          </p:nvPr>
        </p:nvSpPr>
        <p:spPr/>
        <p:txBody>
          <a:bodyPr>
            <a:normAutofit/>
          </a:bodyPr>
          <a:lstStyle/>
          <a:p>
            <a:r>
              <a:rPr lang="en-US" dirty="0"/>
              <a:t>Ex 13: Moving from CLAN into a publication</a:t>
            </a:r>
          </a:p>
        </p:txBody>
      </p:sp>
      <p:sp>
        <p:nvSpPr>
          <p:cNvPr id="3" name="Content Placeholder 2">
            <a:extLst>
              <a:ext uri="{FF2B5EF4-FFF2-40B4-BE49-F238E27FC236}">
                <a16:creationId xmlns:a16="http://schemas.microsoft.com/office/drawing/2014/main" id="{A4A7E453-1EAD-3945-B82A-C213E04CBD61}"/>
              </a:ext>
            </a:extLst>
          </p:cNvPr>
          <p:cNvSpPr>
            <a:spLocks noGrp="1"/>
          </p:cNvSpPr>
          <p:nvPr>
            <p:ph idx="1"/>
          </p:nvPr>
        </p:nvSpPr>
        <p:spPr/>
        <p:txBody>
          <a:bodyPr>
            <a:normAutofit/>
          </a:bodyPr>
          <a:lstStyle/>
          <a:p>
            <a:r>
              <a:rPr lang="en-US" dirty="0"/>
              <a:t>In CLAN, try turning line numbering off in the ‘mode’ menu</a:t>
            </a:r>
          </a:p>
          <a:p>
            <a:r>
              <a:rPr lang="en-US" dirty="0"/>
              <a:t>Copy and paste your transcript into a word processor file without line numbers, then try using automatic line numbering for your transcript.</a:t>
            </a:r>
          </a:p>
          <a:p>
            <a:r>
              <a:rPr lang="en-US" dirty="0"/>
              <a:t>If you don’t like that, temporarily cut the header lines in your .cha file so your transcript extract starts at line 1, then copy and paste it.</a:t>
            </a:r>
          </a:p>
          <a:p>
            <a:r>
              <a:rPr lang="en-US" dirty="0"/>
              <a:t>Try tweaking it to make it look OK</a:t>
            </a:r>
          </a:p>
          <a:p>
            <a:pPr lvl="1"/>
            <a:r>
              <a:rPr lang="en-US" dirty="0"/>
              <a:t>Try changing fonts, playing with line spacing and see what works best for you</a:t>
            </a:r>
          </a:p>
          <a:p>
            <a:pPr lvl="1"/>
            <a:r>
              <a:rPr lang="en-US" dirty="0"/>
              <a:t>Use search/replace all to remove asterisks and/or change speaker names</a:t>
            </a:r>
          </a:p>
          <a:p>
            <a:pPr lvl="1"/>
            <a:r>
              <a:rPr lang="en-US" dirty="0"/>
              <a:t>Try adding video stills, line drawing figures etc. into your word processor file</a:t>
            </a:r>
          </a:p>
          <a:p>
            <a:endParaRPr lang="en-US" dirty="0"/>
          </a:p>
        </p:txBody>
      </p:sp>
    </p:spTree>
    <p:extLst>
      <p:ext uri="{BB962C8B-B14F-4D97-AF65-F5344CB8AC3E}">
        <p14:creationId xmlns:p14="http://schemas.microsoft.com/office/powerpoint/2010/main" val="2285653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BBF2-50EB-7E42-A013-E7AB0FB43861}"/>
              </a:ext>
            </a:extLst>
          </p:cNvPr>
          <p:cNvSpPr>
            <a:spLocks noGrp="1"/>
          </p:cNvSpPr>
          <p:nvPr>
            <p:ph type="title"/>
          </p:nvPr>
        </p:nvSpPr>
        <p:spPr/>
        <p:txBody>
          <a:bodyPr>
            <a:normAutofit/>
          </a:bodyPr>
          <a:lstStyle/>
          <a:p>
            <a:r>
              <a:rPr lang="en-US" dirty="0"/>
              <a:t>Ex 14: </a:t>
            </a:r>
            <a:r>
              <a:rPr lang="en-US" dirty="0" err="1"/>
              <a:t>CLANning</a:t>
            </a:r>
            <a:r>
              <a:rPr lang="en-US" dirty="0"/>
              <a:t> legacy (Word) transcripts</a:t>
            </a:r>
          </a:p>
        </p:txBody>
      </p:sp>
      <p:sp>
        <p:nvSpPr>
          <p:cNvPr id="3" name="Content Placeholder 2">
            <a:extLst>
              <a:ext uri="{FF2B5EF4-FFF2-40B4-BE49-F238E27FC236}">
                <a16:creationId xmlns:a16="http://schemas.microsoft.com/office/drawing/2014/main" id="{A4A7E453-1EAD-3945-B82A-C213E04CBD61}"/>
              </a:ext>
            </a:extLst>
          </p:cNvPr>
          <p:cNvSpPr>
            <a:spLocks noGrp="1"/>
          </p:cNvSpPr>
          <p:nvPr>
            <p:ph idx="1"/>
          </p:nvPr>
        </p:nvSpPr>
        <p:spPr>
          <a:xfrm>
            <a:off x="838199" y="1825625"/>
            <a:ext cx="10969487" cy="4351338"/>
          </a:xfrm>
        </p:spPr>
        <p:txBody>
          <a:bodyPr>
            <a:normAutofit fontScale="92500"/>
          </a:bodyPr>
          <a:lstStyle/>
          <a:p>
            <a:r>
              <a:rPr lang="en-US" dirty="0"/>
              <a:t>Open </a:t>
            </a:r>
            <a:r>
              <a:rPr lang="en-US" dirty="0" err="1"/>
              <a:t>newfile.cha</a:t>
            </a:r>
            <a:r>
              <a:rPr lang="en-US" dirty="0"/>
              <a:t> and the </a:t>
            </a:r>
            <a:r>
              <a:rPr lang="en-US" dirty="0" err="1"/>
              <a:t>Game_Night</a:t>
            </a:r>
            <a:r>
              <a:rPr lang="en-US" dirty="0"/>
              <a:t> Word document</a:t>
            </a:r>
          </a:p>
          <a:p>
            <a:r>
              <a:rPr lang="en-US" dirty="0"/>
              <a:t>Copy and paste the lines of dialogue from </a:t>
            </a:r>
            <a:r>
              <a:rPr lang="en-US" dirty="0" err="1"/>
              <a:t>Game_Night.doc</a:t>
            </a:r>
            <a:r>
              <a:rPr lang="en-US" dirty="0"/>
              <a:t> into CLAN</a:t>
            </a:r>
          </a:p>
          <a:p>
            <a:r>
              <a:rPr lang="en-US" dirty="0"/>
              <a:t>You’ll notice that all the underlines have disappeared.</a:t>
            </a:r>
          </a:p>
          <a:p>
            <a:pPr marL="0" indent="0">
              <a:buNone/>
            </a:pPr>
            <a:r>
              <a:rPr lang="en-US" b="1" dirty="0"/>
              <a:t>To fix this: </a:t>
            </a:r>
          </a:p>
          <a:p>
            <a:pPr marL="514350" indent="-514350">
              <a:buFont typeface="+mj-lt"/>
              <a:buAutoNum type="arabicPeriod"/>
            </a:pPr>
            <a:r>
              <a:rPr lang="en-US" dirty="0"/>
              <a:t>Open </a:t>
            </a:r>
            <a:r>
              <a:rPr lang="en-US" dirty="0" err="1"/>
              <a:t>unicode_underlines.txt</a:t>
            </a:r>
            <a:r>
              <a:rPr lang="en-US" dirty="0"/>
              <a:t> and copy it</a:t>
            </a:r>
          </a:p>
          <a:p>
            <a:pPr marL="514350" indent="-514350">
              <a:buFont typeface="+mj-lt"/>
              <a:buAutoNum type="arabicPeriod"/>
            </a:pPr>
            <a:r>
              <a:rPr lang="en-US" dirty="0"/>
              <a:t>In Word, Open Tools/Macro/Visual Basic Editor and create a ‘module’</a:t>
            </a:r>
          </a:p>
          <a:p>
            <a:pPr marL="514350" indent="-514350">
              <a:buFont typeface="+mj-lt"/>
              <a:buAutoNum type="arabicPeriod"/>
            </a:pPr>
            <a:r>
              <a:rPr lang="en-US" dirty="0"/>
              <a:t>Paste in the contents of </a:t>
            </a:r>
            <a:r>
              <a:rPr lang="en-US" dirty="0" err="1"/>
              <a:t>unicode_underlines.txt</a:t>
            </a:r>
            <a:r>
              <a:rPr lang="en-US" dirty="0"/>
              <a:t> and press the ‘play’ button</a:t>
            </a:r>
          </a:p>
          <a:p>
            <a:pPr marL="514350" indent="-514350">
              <a:buFont typeface="+mj-lt"/>
              <a:buAutoNum type="arabicPeriod"/>
            </a:pPr>
            <a:r>
              <a:rPr lang="en-US" dirty="0"/>
              <a:t>Try copying and pasting from Word to CLAN again – now it should work</a:t>
            </a:r>
          </a:p>
          <a:p>
            <a:pPr marL="514350" indent="-514350">
              <a:buFont typeface="+mj-lt"/>
              <a:buAutoNum type="arabicPeriod"/>
            </a:pPr>
            <a:r>
              <a:rPr lang="en-US" dirty="0"/>
              <a:t>Clean up the transcript by search/replacing IDs like *MAU: with “Maureen:”</a:t>
            </a:r>
          </a:p>
        </p:txBody>
      </p:sp>
      <p:pic>
        <p:nvPicPr>
          <p:cNvPr id="5" name="Picture 4">
            <a:extLst>
              <a:ext uri="{FF2B5EF4-FFF2-40B4-BE49-F238E27FC236}">
                <a16:creationId xmlns:a16="http://schemas.microsoft.com/office/drawing/2014/main" id="{A809CBE4-E7B6-EB4B-890C-65807CC3E0FB}"/>
              </a:ext>
            </a:extLst>
          </p:cNvPr>
          <p:cNvPicPr>
            <a:picLocks noChangeAspect="1"/>
          </p:cNvPicPr>
          <p:nvPr/>
        </p:nvPicPr>
        <p:blipFill>
          <a:blip r:embed="rId3"/>
          <a:stretch>
            <a:fillRect/>
          </a:stretch>
        </p:blipFill>
        <p:spPr>
          <a:xfrm>
            <a:off x="9752219" y="2887593"/>
            <a:ext cx="1446711" cy="1082814"/>
          </a:xfrm>
          <a:prstGeom prst="rect">
            <a:avLst/>
          </a:prstGeom>
        </p:spPr>
      </p:pic>
    </p:spTree>
    <p:extLst>
      <p:ext uri="{BB962C8B-B14F-4D97-AF65-F5344CB8AC3E}">
        <p14:creationId xmlns:p14="http://schemas.microsoft.com/office/powerpoint/2010/main" val="2003647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dirty="0">
                <a:cs typeface="Calibri Light"/>
              </a:rPr>
              <a:t>Outline </a:t>
            </a:r>
            <a:endParaRPr lang="en-US" dirty="0"/>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p:txBody>
          <a:bodyPr vert="horz" lIns="91440" tIns="45720" rIns="91440" bIns="45720" rtlCol="0" anchor="t">
            <a:normAutofit/>
          </a:bodyPr>
          <a:lstStyle/>
          <a:p>
            <a:r>
              <a:rPr lang="en-US" dirty="0">
                <a:cs typeface="Calibri"/>
              </a:rPr>
              <a:t>Approaches to digital transcription</a:t>
            </a:r>
          </a:p>
          <a:p>
            <a:r>
              <a:rPr lang="en-US" dirty="0">
                <a:cs typeface="Calibri"/>
              </a:rPr>
              <a:t>Getting started with CLAN</a:t>
            </a:r>
          </a:p>
          <a:p>
            <a:r>
              <a:rPr lang="en-US" dirty="0">
                <a:cs typeface="Calibri"/>
              </a:rPr>
              <a:t>Getting started with ELAN</a:t>
            </a:r>
          </a:p>
          <a:p>
            <a:r>
              <a:rPr lang="en-US" dirty="0">
                <a:cs typeface="Calibri"/>
              </a:rPr>
              <a:t>Using CLAN and ELAN together</a:t>
            </a:r>
          </a:p>
          <a:p>
            <a:r>
              <a:rPr lang="en-US" b="1" dirty="0">
                <a:cs typeface="Calibri"/>
              </a:rPr>
              <a:t>Future tools and directions for digital transcription</a:t>
            </a:r>
          </a:p>
        </p:txBody>
      </p:sp>
    </p:spTree>
    <p:extLst>
      <p:ext uri="{BB962C8B-B14F-4D97-AF65-F5344CB8AC3E}">
        <p14:creationId xmlns:p14="http://schemas.microsoft.com/office/powerpoint/2010/main" val="2730597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dirty="0">
                <a:cs typeface="Calibri"/>
              </a:rPr>
              <a:t>Future tools for digital transcription</a:t>
            </a:r>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dirty="0">
              <a:cs typeface="Calibri"/>
            </a:endParaRPr>
          </a:p>
        </p:txBody>
      </p:sp>
      <p:pic>
        <p:nvPicPr>
          <p:cNvPr id="5" name="Picture 4">
            <a:extLst>
              <a:ext uri="{FF2B5EF4-FFF2-40B4-BE49-F238E27FC236}">
                <a16:creationId xmlns:a16="http://schemas.microsoft.com/office/drawing/2014/main" id="{D84CD484-833C-4540-B52F-F1EC6F8CDCC7}"/>
              </a:ext>
            </a:extLst>
          </p:cNvPr>
          <p:cNvPicPr>
            <a:picLocks noChangeAspect="1"/>
          </p:cNvPicPr>
          <p:nvPr/>
        </p:nvPicPr>
        <p:blipFill rotWithShape="1">
          <a:blip r:embed="rId3"/>
          <a:srcRect t="38518" r="1520"/>
          <a:stretch/>
        </p:blipFill>
        <p:spPr>
          <a:xfrm>
            <a:off x="340964" y="1825625"/>
            <a:ext cx="4939980" cy="359423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E1844CE-A0D3-CF42-8445-6F7C9442FD5E}"/>
              </a:ext>
            </a:extLst>
          </p:cNvPr>
          <p:cNvPicPr>
            <a:picLocks noChangeAspect="1"/>
          </p:cNvPicPr>
          <p:nvPr/>
        </p:nvPicPr>
        <p:blipFill>
          <a:blip r:embed="rId4"/>
          <a:stretch>
            <a:fillRect/>
          </a:stretch>
        </p:blipFill>
        <p:spPr>
          <a:xfrm>
            <a:off x="5561127" y="1825625"/>
            <a:ext cx="6289909" cy="3594234"/>
          </a:xfrm>
          <a:prstGeom prst="rect">
            <a:avLst/>
          </a:prstGeom>
        </p:spPr>
      </p:pic>
      <p:sp>
        <p:nvSpPr>
          <p:cNvPr id="9" name="Rectangle 8">
            <a:extLst>
              <a:ext uri="{FF2B5EF4-FFF2-40B4-BE49-F238E27FC236}">
                <a16:creationId xmlns:a16="http://schemas.microsoft.com/office/drawing/2014/main" id="{394EF13D-F0B8-E64D-A170-7458BFDC1D39}"/>
              </a:ext>
            </a:extLst>
          </p:cNvPr>
          <p:cNvSpPr/>
          <p:nvPr/>
        </p:nvSpPr>
        <p:spPr>
          <a:xfrm>
            <a:off x="340964" y="5633571"/>
            <a:ext cx="4939980" cy="892552"/>
          </a:xfrm>
          <a:prstGeom prst="rect">
            <a:avLst/>
          </a:prstGeom>
        </p:spPr>
        <p:txBody>
          <a:bodyPr wrap="square">
            <a:spAutoFit/>
          </a:bodyPr>
          <a:lstStyle/>
          <a:p>
            <a:pPr algn="ctr"/>
            <a:r>
              <a:rPr lang="en-US" sz="3200" dirty="0">
                <a:cs typeface="Calibri"/>
              </a:rPr>
              <a:t>Automated CA transcription</a:t>
            </a:r>
          </a:p>
          <a:p>
            <a:pPr algn="ctr"/>
            <a:r>
              <a:rPr lang="en-US" sz="2000" dirty="0">
                <a:hlinkClick r:id="rId5"/>
              </a:rPr>
              <a:t>https://bit.ly/gailbot-talk</a:t>
            </a:r>
            <a:r>
              <a:rPr lang="en-US" sz="2000" dirty="0"/>
              <a:t> </a:t>
            </a:r>
          </a:p>
        </p:txBody>
      </p:sp>
      <p:sp>
        <p:nvSpPr>
          <p:cNvPr id="11" name="Rectangle 10">
            <a:extLst>
              <a:ext uri="{FF2B5EF4-FFF2-40B4-BE49-F238E27FC236}">
                <a16:creationId xmlns:a16="http://schemas.microsoft.com/office/drawing/2014/main" id="{F1B1EA6F-DED5-8548-8C14-3A6417EB9796}"/>
              </a:ext>
            </a:extLst>
          </p:cNvPr>
          <p:cNvSpPr/>
          <p:nvPr/>
        </p:nvSpPr>
        <p:spPr>
          <a:xfrm>
            <a:off x="5778180" y="5676593"/>
            <a:ext cx="5829619" cy="892552"/>
          </a:xfrm>
          <a:prstGeom prst="rect">
            <a:avLst/>
          </a:prstGeom>
        </p:spPr>
        <p:txBody>
          <a:bodyPr wrap="square">
            <a:spAutoFit/>
          </a:bodyPr>
          <a:lstStyle/>
          <a:p>
            <a:pPr algn="ctr"/>
            <a:r>
              <a:rPr lang="en-US" sz="3200" dirty="0">
                <a:cs typeface="Calibri"/>
              </a:rPr>
              <a:t>Drawing on video, in time</a:t>
            </a:r>
          </a:p>
          <a:p>
            <a:pPr algn="ctr"/>
            <a:r>
              <a:rPr lang="en-US" sz="2000" dirty="0">
                <a:hlinkClick r:id="rId6"/>
              </a:rPr>
              <a:t>https://saulalbert.net/project/drawing-interactions/</a:t>
            </a:r>
            <a:r>
              <a:rPr lang="en-US" sz="2000" dirty="0"/>
              <a:t> </a:t>
            </a:r>
          </a:p>
        </p:txBody>
      </p:sp>
    </p:spTree>
    <p:extLst>
      <p:ext uri="{BB962C8B-B14F-4D97-AF65-F5344CB8AC3E}">
        <p14:creationId xmlns:p14="http://schemas.microsoft.com/office/powerpoint/2010/main" val="2460418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B8333-CB43-7C47-AD1B-B8C24CCDDDB4}"/>
              </a:ext>
            </a:extLst>
          </p:cNvPr>
          <p:cNvSpPr>
            <a:spLocks noGrp="1"/>
          </p:cNvSpPr>
          <p:nvPr>
            <p:ph type="title"/>
          </p:nvPr>
        </p:nvSpPr>
        <p:spPr/>
        <p:txBody>
          <a:bodyPr/>
          <a:lstStyle/>
          <a:p>
            <a:r>
              <a:rPr lang="en-US" dirty="0"/>
              <a:t>Question &amp; follow-ups</a:t>
            </a:r>
          </a:p>
        </p:txBody>
      </p:sp>
      <p:sp>
        <p:nvSpPr>
          <p:cNvPr id="3" name="Content Placeholder 2">
            <a:extLst>
              <a:ext uri="{FF2B5EF4-FFF2-40B4-BE49-F238E27FC236}">
                <a16:creationId xmlns:a16="http://schemas.microsoft.com/office/drawing/2014/main" id="{CA2727BC-429E-094B-A215-4D2B4A13B31F}"/>
              </a:ext>
            </a:extLst>
          </p:cNvPr>
          <p:cNvSpPr>
            <a:spLocks noGrp="1"/>
          </p:cNvSpPr>
          <p:nvPr>
            <p:ph sz="half" idx="1"/>
          </p:nvPr>
        </p:nvSpPr>
        <p:spPr/>
        <p:txBody>
          <a:bodyPr>
            <a:normAutofit fontScale="92500"/>
          </a:bodyPr>
          <a:lstStyle/>
          <a:p>
            <a:pPr marL="0" indent="0">
              <a:buNone/>
            </a:pPr>
            <a:r>
              <a:rPr lang="en-US" dirty="0"/>
              <a:t>Thank you for participating in the digital transcription workshop!</a:t>
            </a:r>
          </a:p>
          <a:p>
            <a:endParaRPr lang="en-US" dirty="0"/>
          </a:p>
          <a:p>
            <a:pPr marL="0" indent="0">
              <a:buNone/>
            </a:pPr>
            <a:endParaRPr lang="en-US" dirty="0"/>
          </a:p>
          <a:p>
            <a:r>
              <a:rPr lang="en-US" dirty="0"/>
              <a:t>All workshop materials and now-to videos will remain online at :</a:t>
            </a:r>
          </a:p>
          <a:p>
            <a:pPr lvl="1"/>
            <a:r>
              <a:rPr lang="en-US" sz="1900" dirty="0">
                <a:hlinkClick r:id="rId3"/>
              </a:rPr>
              <a:t>http://saulalbert.net/digital-transcription</a:t>
            </a:r>
            <a:endParaRPr lang="en-US" sz="1900" dirty="0"/>
          </a:p>
          <a:p>
            <a:endParaRPr lang="en-US" dirty="0"/>
          </a:p>
          <a:p>
            <a:r>
              <a:rPr lang="en-US" dirty="0"/>
              <a:t>Your feedback is very welcome:</a:t>
            </a:r>
          </a:p>
          <a:p>
            <a:pPr lvl="1"/>
            <a:r>
              <a:rPr lang="en-US" sz="1900" dirty="0">
                <a:hlinkClick r:id="rId4"/>
              </a:rPr>
              <a:t>http://bit.ly/digital-transcription-feedback</a:t>
            </a:r>
            <a:endParaRPr lang="en-US" sz="1900" dirty="0"/>
          </a:p>
        </p:txBody>
      </p:sp>
      <p:sp>
        <p:nvSpPr>
          <p:cNvPr id="4" name="Content Placeholder 3">
            <a:extLst>
              <a:ext uri="{FF2B5EF4-FFF2-40B4-BE49-F238E27FC236}">
                <a16:creationId xmlns:a16="http://schemas.microsoft.com/office/drawing/2014/main" id="{5F44E047-2BE0-304E-9F26-130F26D2C9CF}"/>
              </a:ext>
            </a:extLst>
          </p:cNvPr>
          <p:cNvSpPr>
            <a:spLocks noGrp="1"/>
          </p:cNvSpPr>
          <p:nvPr>
            <p:ph sz="half" idx="2"/>
          </p:nvPr>
        </p:nvSpPr>
        <p:spPr/>
        <p:txBody>
          <a:bodyPr>
            <a:normAutofit fontScale="92500"/>
          </a:bodyPr>
          <a:lstStyle/>
          <a:p>
            <a:pPr marL="0" indent="0">
              <a:buNone/>
            </a:pPr>
            <a:r>
              <a:rPr lang="en-US" b="1" dirty="0">
                <a:cs typeface="Calibri"/>
              </a:rPr>
              <a:t>Recap:</a:t>
            </a:r>
          </a:p>
          <a:p>
            <a:r>
              <a:rPr lang="en-US" dirty="0">
                <a:cs typeface="Calibri"/>
              </a:rPr>
              <a:t>Approaches to digital transcription </a:t>
            </a:r>
          </a:p>
          <a:p>
            <a:r>
              <a:rPr lang="en-US" dirty="0">
                <a:cs typeface="Calibri"/>
              </a:rPr>
              <a:t>Getting started with CLAN </a:t>
            </a:r>
          </a:p>
          <a:p>
            <a:r>
              <a:rPr lang="en-US" dirty="0">
                <a:cs typeface="Calibri"/>
              </a:rPr>
              <a:t>More advanced work with CLAN</a:t>
            </a:r>
          </a:p>
          <a:p>
            <a:r>
              <a:rPr lang="en-US" dirty="0">
                <a:cs typeface="Calibri"/>
              </a:rPr>
              <a:t>Getting started with ELAN </a:t>
            </a:r>
          </a:p>
          <a:p>
            <a:r>
              <a:rPr lang="en-US" dirty="0">
                <a:cs typeface="Calibri"/>
              </a:rPr>
              <a:t>Using CLAN and ELAN together </a:t>
            </a:r>
          </a:p>
          <a:p>
            <a:r>
              <a:rPr lang="en-US" dirty="0">
                <a:cs typeface="Calibri"/>
              </a:rPr>
              <a:t>Future tools and directions for digital transcription</a:t>
            </a:r>
          </a:p>
          <a:p>
            <a:r>
              <a:rPr lang="en-US" b="1" dirty="0">
                <a:cs typeface="Calibri"/>
              </a:rPr>
              <a:t>Questions/follow-ups</a:t>
            </a:r>
          </a:p>
          <a:p>
            <a:endParaRPr lang="en-US" dirty="0"/>
          </a:p>
        </p:txBody>
      </p:sp>
    </p:spTree>
    <p:extLst>
      <p:ext uri="{BB962C8B-B14F-4D97-AF65-F5344CB8AC3E}">
        <p14:creationId xmlns:p14="http://schemas.microsoft.com/office/powerpoint/2010/main" val="2346581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605E4-2BCA-4E41-83F3-190419F4B8CA}"/>
              </a:ext>
            </a:extLst>
          </p:cNvPr>
          <p:cNvSpPr>
            <a:spLocks noGrp="1"/>
          </p:cNvSpPr>
          <p:nvPr>
            <p:ph type="title"/>
          </p:nvPr>
        </p:nvSpPr>
        <p:spPr/>
        <p:txBody>
          <a:bodyPr/>
          <a:lstStyle/>
          <a:p>
            <a:r>
              <a:rPr lang="en-US" dirty="0">
                <a:cs typeface="Calibri Light"/>
              </a:rPr>
              <a:t>Major paradigms for digital transcription</a:t>
            </a:r>
            <a:endParaRPr lang="en-US" dirty="0"/>
          </a:p>
        </p:txBody>
      </p:sp>
      <p:sp>
        <p:nvSpPr>
          <p:cNvPr id="3" name="Content Placeholder 2">
            <a:extLst>
              <a:ext uri="{FF2B5EF4-FFF2-40B4-BE49-F238E27FC236}">
                <a16:creationId xmlns:a16="http://schemas.microsoft.com/office/drawing/2014/main" id="{A7A510F0-D009-499F-99C4-813C60A9C2E0}"/>
              </a:ext>
            </a:extLst>
          </p:cNvPr>
          <p:cNvSpPr>
            <a:spLocks noGrp="1"/>
          </p:cNvSpPr>
          <p:nvPr>
            <p:ph idx="1"/>
          </p:nvPr>
        </p:nvSpPr>
        <p:spPr/>
        <p:txBody>
          <a:bodyPr vert="horz" lIns="91440" tIns="45720" rIns="91440" bIns="45720" rtlCol="0" anchor="t">
            <a:normAutofit/>
          </a:bodyPr>
          <a:lstStyle/>
          <a:p>
            <a:r>
              <a:rPr lang="en-US" b="1" dirty="0">
                <a:cs typeface="Calibri"/>
              </a:rPr>
              <a:t>Turn-by-turn editors</a:t>
            </a:r>
          </a:p>
          <a:p>
            <a:pPr lvl="1"/>
            <a:r>
              <a:rPr lang="en-US" dirty="0">
                <a:cs typeface="Calibri"/>
                <a:hlinkClick r:id="rId3"/>
              </a:rPr>
              <a:t>CLAN</a:t>
            </a:r>
            <a:r>
              <a:rPr lang="en-US" dirty="0">
                <a:cs typeface="Calibri"/>
              </a:rPr>
              <a:t> / </a:t>
            </a:r>
            <a:r>
              <a:rPr lang="en-US" dirty="0">
                <a:cs typeface="Calibri"/>
                <a:hlinkClick r:id="rId4"/>
              </a:rPr>
              <a:t>TranscriberAG</a:t>
            </a:r>
            <a:r>
              <a:rPr lang="en-US" dirty="0">
                <a:cs typeface="Calibri"/>
              </a:rPr>
              <a:t> / </a:t>
            </a:r>
            <a:r>
              <a:rPr lang="en-US" dirty="0">
                <a:cs typeface="Calibri"/>
                <a:hlinkClick r:id="rId5"/>
              </a:rPr>
              <a:t>FOLKER</a:t>
            </a:r>
            <a:r>
              <a:rPr lang="en-US" dirty="0">
                <a:cs typeface="Calibri"/>
              </a:rPr>
              <a:t> (specialist tools)</a:t>
            </a:r>
          </a:p>
          <a:p>
            <a:pPr lvl="1"/>
            <a:r>
              <a:rPr lang="en-US" dirty="0">
                <a:cs typeface="Calibri"/>
                <a:hlinkClick r:id="rId6"/>
              </a:rPr>
              <a:t>Inqscribe</a:t>
            </a:r>
            <a:r>
              <a:rPr lang="en-US" dirty="0">
                <a:cs typeface="Calibri"/>
              </a:rPr>
              <a:t> / </a:t>
            </a:r>
            <a:r>
              <a:rPr lang="en-US" dirty="0">
                <a:cs typeface="Calibri"/>
                <a:hlinkClick r:id="rId7"/>
              </a:rPr>
              <a:t>Transana</a:t>
            </a:r>
            <a:r>
              <a:rPr lang="en-US" dirty="0">
                <a:cs typeface="Calibri"/>
              </a:rPr>
              <a:t> (more generic tools)</a:t>
            </a:r>
          </a:p>
          <a:p>
            <a:pPr lvl="1"/>
            <a:r>
              <a:rPr lang="en-US" dirty="0">
                <a:cs typeface="Calibri"/>
              </a:rPr>
              <a:t>Simple: Word processor + video player + </a:t>
            </a:r>
            <a:r>
              <a:rPr lang="en-US" dirty="0" err="1">
                <a:cs typeface="Calibri"/>
              </a:rPr>
              <a:t>footpedal</a:t>
            </a:r>
            <a:r>
              <a:rPr lang="en-US" dirty="0">
                <a:cs typeface="Calibri"/>
              </a:rPr>
              <a:t>/hotkeys</a:t>
            </a:r>
          </a:p>
          <a:p>
            <a:r>
              <a:rPr lang="en-US" b="1" dirty="0">
                <a:cs typeface="Calibri"/>
              </a:rPr>
              <a:t>Partition editors</a:t>
            </a:r>
          </a:p>
          <a:p>
            <a:pPr lvl="1"/>
            <a:r>
              <a:rPr lang="en-US" dirty="0">
                <a:cs typeface="Calibri"/>
                <a:hlinkClick r:id="rId8"/>
              </a:rPr>
              <a:t>ELAN</a:t>
            </a:r>
            <a:r>
              <a:rPr lang="en-US" dirty="0">
                <a:cs typeface="Calibri"/>
              </a:rPr>
              <a:t> / </a:t>
            </a:r>
            <a:r>
              <a:rPr lang="en-US" dirty="0">
                <a:cs typeface="Calibri"/>
                <a:hlinkClick r:id="rId5"/>
              </a:rPr>
              <a:t>ExMaralda </a:t>
            </a:r>
            <a:r>
              <a:rPr lang="en-US" dirty="0">
                <a:cs typeface="Calibri"/>
              </a:rPr>
              <a:t>(especially for GAT2 users)</a:t>
            </a:r>
          </a:p>
          <a:p>
            <a:pPr lvl="1"/>
            <a:r>
              <a:rPr lang="en-US" dirty="0">
                <a:cs typeface="Calibri"/>
                <a:hlinkClick r:id="rId9"/>
              </a:rPr>
              <a:t>Max QDA</a:t>
            </a:r>
            <a:r>
              <a:rPr lang="en-US" dirty="0">
                <a:cs typeface="Calibri"/>
              </a:rPr>
              <a:t>/</a:t>
            </a:r>
            <a:r>
              <a:rPr lang="en-US" dirty="0">
                <a:cs typeface="Calibri"/>
                <a:hlinkClick r:id="rId10"/>
              </a:rPr>
              <a:t>NVIVO</a:t>
            </a:r>
            <a:endParaRPr lang="en-US" dirty="0">
              <a:cs typeface="Calibri"/>
            </a:endParaRPr>
          </a:p>
          <a:p>
            <a:pPr lvl="1"/>
            <a:r>
              <a:rPr lang="en-US" dirty="0">
                <a:cs typeface="Calibri"/>
              </a:rPr>
              <a:t>Simple: Graph paper + video player + pencil</a:t>
            </a:r>
          </a:p>
          <a:p>
            <a:pPr marL="457200" lvl="1" indent="0">
              <a:buNone/>
            </a:pPr>
            <a:endParaRPr lang="en-US" dirty="0">
              <a:cs typeface="Calibri"/>
            </a:endParaRPr>
          </a:p>
          <a:p>
            <a:pPr marL="457200" lvl="1" indent="0">
              <a:buNone/>
            </a:pPr>
            <a:r>
              <a:rPr lang="en-US" dirty="0">
                <a:cs typeface="Calibri"/>
              </a:rPr>
              <a:t>NB: All research software is buggy. Backup your work!</a:t>
            </a:r>
          </a:p>
          <a:p>
            <a:pPr marL="457200" lvl="1" indent="0">
              <a:buNone/>
            </a:pPr>
            <a:endParaRPr lang="en-US" dirty="0">
              <a:cs typeface="Calibri"/>
            </a:endParaRPr>
          </a:p>
        </p:txBody>
      </p:sp>
    </p:spTree>
    <p:extLst>
      <p:ext uri="{BB962C8B-B14F-4D97-AF65-F5344CB8AC3E}">
        <p14:creationId xmlns:p14="http://schemas.microsoft.com/office/powerpoint/2010/main" val="2895177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3FDF7-8CC5-F249-9ED0-7EC771DE0B38}"/>
              </a:ext>
            </a:extLst>
          </p:cNvPr>
          <p:cNvPicPr>
            <a:picLocks noChangeAspect="1"/>
          </p:cNvPicPr>
          <p:nvPr/>
        </p:nvPicPr>
        <p:blipFill>
          <a:blip r:embed="rId3"/>
          <a:stretch>
            <a:fillRect/>
          </a:stretch>
        </p:blipFill>
        <p:spPr>
          <a:xfrm>
            <a:off x="1001346" y="698256"/>
            <a:ext cx="7527192" cy="5245873"/>
          </a:xfrm>
          <a:prstGeom prst="rect">
            <a:avLst/>
          </a:prstGeom>
        </p:spPr>
      </p:pic>
      <p:sp>
        <p:nvSpPr>
          <p:cNvPr id="5" name="TextBox 4">
            <a:extLst>
              <a:ext uri="{FF2B5EF4-FFF2-40B4-BE49-F238E27FC236}">
                <a16:creationId xmlns:a16="http://schemas.microsoft.com/office/drawing/2014/main" id="{651E39B0-5385-1147-9EE9-4E5DAFBB975E}"/>
              </a:ext>
            </a:extLst>
          </p:cNvPr>
          <p:cNvSpPr txBox="1"/>
          <p:nvPr/>
        </p:nvSpPr>
        <p:spPr>
          <a:xfrm>
            <a:off x="7819738" y="5979827"/>
            <a:ext cx="4211859" cy="584775"/>
          </a:xfrm>
          <a:prstGeom prst="rect">
            <a:avLst/>
          </a:prstGeom>
          <a:noFill/>
        </p:spPr>
        <p:txBody>
          <a:bodyPr wrap="none" rtlCol="0">
            <a:spAutoFit/>
          </a:bodyPr>
          <a:lstStyle/>
          <a:p>
            <a:r>
              <a:rPr lang="en-US" sz="3200" dirty="0"/>
              <a:t>(Heath et al, 2010 p. 72)</a:t>
            </a:r>
          </a:p>
        </p:txBody>
      </p:sp>
    </p:spTree>
    <p:extLst>
      <p:ext uri="{BB962C8B-B14F-4D97-AF65-F5344CB8AC3E}">
        <p14:creationId xmlns:p14="http://schemas.microsoft.com/office/powerpoint/2010/main" val="3909005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89AA-C2D1-48B1-9696-E05F07196B99}"/>
              </a:ext>
            </a:extLst>
          </p:cNvPr>
          <p:cNvSpPr>
            <a:spLocks noGrp="1"/>
          </p:cNvSpPr>
          <p:nvPr>
            <p:ph type="title"/>
          </p:nvPr>
        </p:nvSpPr>
        <p:spPr/>
        <p:txBody>
          <a:bodyPr/>
          <a:lstStyle/>
          <a:p>
            <a:r>
              <a:rPr lang="en-US" dirty="0">
                <a:cs typeface="Calibri Light"/>
              </a:rPr>
              <a:t>Why use digital transcription tools anyway?</a:t>
            </a:r>
            <a:endParaRPr lang="en-US" dirty="0"/>
          </a:p>
        </p:txBody>
      </p:sp>
      <p:sp>
        <p:nvSpPr>
          <p:cNvPr id="3" name="Content Placeholder 2">
            <a:extLst>
              <a:ext uri="{FF2B5EF4-FFF2-40B4-BE49-F238E27FC236}">
                <a16:creationId xmlns:a16="http://schemas.microsoft.com/office/drawing/2014/main" id="{1606F4DE-F9BD-49BD-B87A-CBE929BC279E}"/>
              </a:ext>
            </a:extLst>
          </p:cNvPr>
          <p:cNvSpPr>
            <a:spLocks noGrp="1"/>
          </p:cNvSpPr>
          <p:nvPr>
            <p:ph idx="1"/>
          </p:nvPr>
        </p:nvSpPr>
        <p:spPr/>
        <p:txBody>
          <a:bodyPr vert="horz" lIns="91440" tIns="45720" rIns="91440" bIns="45720" rtlCol="0" anchor="t">
            <a:normAutofit/>
          </a:bodyPr>
          <a:lstStyle/>
          <a:p>
            <a:r>
              <a:rPr lang="en-US" dirty="0">
                <a:cs typeface="Calibri"/>
              </a:rPr>
              <a:t>Individual benefits</a:t>
            </a:r>
          </a:p>
          <a:p>
            <a:pPr lvl="1"/>
            <a:r>
              <a:rPr lang="en-US" dirty="0">
                <a:cs typeface="Calibri"/>
              </a:rPr>
              <a:t>Synchronizing audio/video with transcripts for ease of use</a:t>
            </a:r>
          </a:p>
          <a:p>
            <a:pPr lvl="1"/>
            <a:r>
              <a:rPr lang="en-US" dirty="0">
                <a:cs typeface="Calibri"/>
              </a:rPr>
              <a:t>Interoperability with other formats/tools &amp; associated sub-disciplines </a:t>
            </a:r>
            <a:endParaRPr lang="en-US" dirty="0"/>
          </a:p>
          <a:p>
            <a:pPr lvl="1"/>
            <a:r>
              <a:rPr lang="en-US" dirty="0">
                <a:cs typeface="Calibri"/>
              </a:rPr>
              <a:t>Future-proofing your transcriptions using convertible formats</a:t>
            </a:r>
          </a:p>
          <a:p>
            <a:pPr lvl="1"/>
            <a:endParaRPr lang="en-US" dirty="0">
              <a:cs typeface="Calibri"/>
            </a:endParaRPr>
          </a:p>
          <a:p>
            <a:r>
              <a:rPr lang="en-US" dirty="0">
                <a:cs typeface="Calibri"/>
              </a:rPr>
              <a:t>Field-wide benefits</a:t>
            </a:r>
          </a:p>
          <a:p>
            <a:pPr lvl="1"/>
            <a:r>
              <a:rPr lang="en-US" dirty="0">
                <a:cs typeface="Calibri"/>
              </a:rPr>
              <a:t>Incentivizing software developers to take EM/CA into account</a:t>
            </a:r>
          </a:p>
          <a:p>
            <a:pPr lvl="1"/>
            <a:r>
              <a:rPr lang="en-US" dirty="0">
                <a:cs typeface="Calibri"/>
              </a:rPr>
              <a:t>Standardizing and streamlining the process of learning to transcribe</a:t>
            </a:r>
          </a:p>
          <a:p>
            <a:pPr lvl="1"/>
            <a:r>
              <a:rPr lang="en-US" dirty="0">
                <a:cs typeface="Calibri"/>
              </a:rPr>
              <a:t>Growing the pool of community-wide digital transcription resources</a:t>
            </a:r>
          </a:p>
          <a:p>
            <a:pPr lvl="1"/>
            <a:endParaRPr lang="en-US" dirty="0">
              <a:cs typeface="Calibri"/>
            </a:endParaRPr>
          </a:p>
          <a:p>
            <a:endParaRPr lang="en-US" dirty="0">
              <a:cs typeface="Calibri"/>
            </a:endParaRPr>
          </a:p>
        </p:txBody>
      </p:sp>
    </p:spTree>
    <p:extLst>
      <p:ext uri="{BB962C8B-B14F-4D97-AF65-F5344CB8AC3E}">
        <p14:creationId xmlns:p14="http://schemas.microsoft.com/office/powerpoint/2010/main" val="218499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7240-8C42-46B6-A1EC-E794302D8397}"/>
              </a:ext>
            </a:extLst>
          </p:cNvPr>
          <p:cNvSpPr>
            <a:spLocks noGrp="1"/>
          </p:cNvSpPr>
          <p:nvPr>
            <p:ph type="title"/>
          </p:nvPr>
        </p:nvSpPr>
        <p:spPr/>
        <p:txBody>
          <a:bodyPr/>
          <a:lstStyle/>
          <a:p>
            <a:r>
              <a:rPr lang="en-US" dirty="0">
                <a:cs typeface="Calibri"/>
              </a:rPr>
              <a:t>Is your computer set up and ready?</a:t>
            </a:r>
          </a:p>
        </p:txBody>
      </p:sp>
      <p:sp>
        <p:nvSpPr>
          <p:cNvPr id="3" name="Content Placeholder 2">
            <a:extLst>
              <a:ext uri="{FF2B5EF4-FFF2-40B4-BE49-F238E27FC236}">
                <a16:creationId xmlns:a16="http://schemas.microsoft.com/office/drawing/2014/main" id="{3345C83C-2CE2-4C91-A2AB-EE0394FD8923}"/>
              </a:ext>
            </a:extLst>
          </p:cNvPr>
          <p:cNvSpPr>
            <a:spLocks noGrp="1"/>
          </p:cNvSpPr>
          <p:nvPr>
            <p:ph idx="1"/>
          </p:nvPr>
        </p:nvSpPr>
        <p:spPr/>
        <p:txBody>
          <a:bodyPr vert="horz" lIns="91440" tIns="45720" rIns="91440" bIns="45720" rtlCol="0" anchor="t">
            <a:normAutofit/>
          </a:bodyPr>
          <a:lstStyle/>
          <a:p>
            <a:r>
              <a:rPr lang="en-US" dirty="0">
                <a:cs typeface="Calibri"/>
              </a:rPr>
              <a:t>Download sample files: </a:t>
            </a:r>
            <a:r>
              <a:rPr lang="en-US" dirty="0">
                <a:cs typeface="Calibri"/>
                <a:hlinkClick r:id="rId3"/>
              </a:rPr>
              <a:t>https://saulalbert.net/digital-transcription/</a:t>
            </a:r>
            <a:r>
              <a:rPr lang="en-US" dirty="0">
                <a:cs typeface="Calibri"/>
              </a:rPr>
              <a:t> and unzip them onto your desktop</a:t>
            </a:r>
          </a:p>
          <a:p>
            <a:r>
              <a:rPr lang="en-US" dirty="0">
                <a:cs typeface="Calibri"/>
              </a:rPr>
              <a:t>Make sure you have CLAN installed </a:t>
            </a:r>
          </a:p>
          <a:p>
            <a:pPr lvl="1"/>
            <a:r>
              <a:rPr lang="en-US" dirty="0">
                <a:hlinkClick r:id="rId4"/>
              </a:rPr>
              <a:t>http://dali.talkbank.org/clan/</a:t>
            </a:r>
            <a:endParaRPr lang="en-US" dirty="0">
              <a:cs typeface="Calibri"/>
            </a:endParaRPr>
          </a:p>
          <a:p>
            <a:r>
              <a:rPr lang="en-US" dirty="0">
                <a:cs typeface="Calibri"/>
              </a:rPr>
              <a:t>Install </a:t>
            </a:r>
            <a:r>
              <a:rPr lang="en-US" dirty="0" err="1">
                <a:cs typeface="Calibri"/>
              </a:rPr>
              <a:t>CAfont</a:t>
            </a:r>
            <a:r>
              <a:rPr lang="en-US" dirty="0">
                <a:cs typeface="Calibri"/>
              </a:rPr>
              <a:t> </a:t>
            </a:r>
          </a:p>
          <a:p>
            <a:pPr lvl="1"/>
            <a:r>
              <a:rPr lang="en-US" dirty="0">
                <a:cs typeface="Calibri"/>
                <a:hlinkClick r:id="rId5"/>
              </a:rPr>
              <a:t>http://dali.talkbank.org/clan/CAfont.otf</a:t>
            </a:r>
            <a:endParaRPr lang="en-US" dirty="0">
              <a:cs typeface="Calibri"/>
            </a:endParaRPr>
          </a:p>
          <a:p>
            <a:r>
              <a:rPr lang="en-US" dirty="0">
                <a:cs typeface="Calibri"/>
              </a:rPr>
              <a:t>Make sure you have ELAN installed </a:t>
            </a:r>
          </a:p>
          <a:p>
            <a:pPr lvl="1"/>
            <a:r>
              <a:rPr lang="en-US" dirty="0">
                <a:hlinkClick r:id="rId6"/>
              </a:rPr>
              <a:t>https://tla.mpi.nl/tools/tla-tools/elan/download/</a:t>
            </a:r>
            <a:endParaRPr lang="en-US" dirty="0">
              <a:cs typeface="Calibri"/>
            </a:endParaRPr>
          </a:p>
          <a:p>
            <a:r>
              <a:rPr lang="en-US" dirty="0"/>
              <a:t>Have you opened </a:t>
            </a:r>
            <a:r>
              <a:rPr lang="en-US" dirty="0" err="1"/>
              <a:t>test.cha</a:t>
            </a:r>
            <a:r>
              <a:rPr lang="en-US" dirty="0"/>
              <a:t> and </a:t>
            </a:r>
            <a:r>
              <a:rPr lang="en-US" dirty="0" err="1"/>
              <a:t>test.eaf</a:t>
            </a:r>
            <a:r>
              <a:rPr lang="en-US" dirty="0"/>
              <a:t> and tried playing them?</a:t>
            </a:r>
          </a:p>
        </p:txBody>
      </p:sp>
    </p:spTree>
    <p:extLst>
      <p:ext uri="{BB962C8B-B14F-4D97-AF65-F5344CB8AC3E}">
        <p14:creationId xmlns:p14="http://schemas.microsoft.com/office/powerpoint/2010/main" val="218346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15E-C6A9-43EF-ADD6-6A376D5BE71C}"/>
              </a:ext>
            </a:extLst>
          </p:cNvPr>
          <p:cNvSpPr>
            <a:spLocks noGrp="1"/>
          </p:cNvSpPr>
          <p:nvPr>
            <p:ph type="title"/>
          </p:nvPr>
        </p:nvSpPr>
        <p:spPr/>
        <p:txBody>
          <a:bodyPr/>
          <a:lstStyle/>
          <a:p>
            <a:r>
              <a:rPr lang="en-US" dirty="0">
                <a:cs typeface="Calibri Light"/>
              </a:rPr>
              <a:t>Outline </a:t>
            </a:r>
            <a:endParaRPr lang="en-US" dirty="0"/>
          </a:p>
        </p:txBody>
      </p:sp>
      <p:sp>
        <p:nvSpPr>
          <p:cNvPr id="3" name="Content Placeholder 2">
            <a:extLst>
              <a:ext uri="{FF2B5EF4-FFF2-40B4-BE49-F238E27FC236}">
                <a16:creationId xmlns:a16="http://schemas.microsoft.com/office/drawing/2014/main" id="{62E88278-C1C5-4AC4-A3ED-E8B15B94CF1D}"/>
              </a:ext>
            </a:extLst>
          </p:cNvPr>
          <p:cNvSpPr>
            <a:spLocks noGrp="1"/>
          </p:cNvSpPr>
          <p:nvPr>
            <p:ph idx="1"/>
          </p:nvPr>
        </p:nvSpPr>
        <p:spPr/>
        <p:txBody>
          <a:bodyPr vert="horz" lIns="91440" tIns="45720" rIns="91440" bIns="45720" rtlCol="0" anchor="t">
            <a:normAutofit/>
          </a:bodyPr>
          <a:lstStyle/>
          <a:p>
            <a:r>
              <a:rPr lang="en-US" dirty="0">
                <a:cs typeface="Calibri"/>
              </a:rPr>
              <a:t>Approaches to digital transcription </a:t>
            </a:r>
          </a:p>
          <a:p>
            <a:r>
              <a:rPr lang="en-US" dirty="0">
                <a:cs typeface="Calibri"/>
              </a:rPr>
              <a:t>Getting started with CLAN </a:t>
            </a:r>
          </a:p>
          <a:p>
            <a:r>
              <a:rPr lang="en-US" dirty="0">
                <a:cs typeface="Calibri"/>
              </a:rPr>
              <a:t>More advanced work with CLAN</a:t>
            </a:r>
          </a:p>
          <a:p>
            <a:r>
              <a:rPr lang="en-US" dirty="0">
                <a:cs typeface="Calibri"/>
              </a:rPr>
              <a:t>Getting started with ELAN </a:t>
            </a:r>
          </a:p>
          <a:p>
            <a:r>
              <a:rPr lang="en-US" dirty="0">
                <a:cs typeface="Calibri"/>
              </a:rPr>
              <a:t>Using CLAN and ELAN together </a:t>
            </a:r>
          </a:p>
          <a:p>
            <a:r>
              <a:rPr lang="en-US" dirty="0">
                <a:cs typeface="Calibri"/>
              </a:rPr>
              <a:t>Future tools and directions for digital transcription</a:t>
            </a:r>
          </a:p>
          <a:p>
            <a:r>
              <a:rPr lang="en-US" dirty="0">
                <a:cs typeface="Calibri"/>
              </a:rPr>
              <a:t>Questions/follow-ups</a:t>
            </a:r>
          </a:p>
        </p:txBody>
      </p:sp>
    </p:spTree>
    <p:extLst>
      <p:ext uri="{BB962C8B-B14F-4D97-AF65-F5344CB8AC3E}">
        <p14:creationId xmlns:p14="http://schemas.microsoft.com/office/powerpoint/2010/main" val="231006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E9C2-9324-443B-A1B6-77FDBC0ADA69}"/>
              </a:ext>
            </a:extLst>
          </p:cNvPr>
          <p:cNvSpPr>
            <a:spLocks noGrp="1"/>
          </p:cNvSpPr>
          <p:nvPr>
            <p:ph type="title"/>
          </p:nvPr>
        </p:nvSpPr>
        <p:spPr/>
        <p:txBody>
          <a:bodyPr/>
          <a:lstStyle/>
          <a:p>
            <a:r>
              <a:rPr lang="en-US" dirty="0">
                <a:cs typeface="Calibri Light"/>
              </a:rPr>
              <a:t>Ex1: CHAT format and its file headers</a:t>
            </a:r>
            <a:endParaRPr lang="en-US" dirty="0"/>
          </a:p>
        </p:txBody>
      </p:sp>
      <p:sp>
        <p:nvSpPr>
          <p:cNvPr id="3" name="Content Placeholder 2">
            <a:extLst>
              <a:ext uri="{FF2B5EF4-FFF2-40B4-BE49-F238E27FC236}">
                <a16:creationId xmlns:a16="http://schemas.microsoft.com/office/drawing/2014/main" id="{067417AA-B205-441A-ADC0-CFF8D72E83A0}"/>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Familiarize yourself with a CLAN file:</a:t>
            </a:r>
          </a:p>
          <a:p>
            <a:r>
              <a:rPr lang="en-US" dirty="0">
                <a:cs typeface="Calibri"/>
              </a:rPr>
              <a:t>CHAT is the native file format of CLAN, CA users don’t use ‘strict’ CHAT</a:t>
            </a:r>
          </a:p>
          <a:p>
            <a:r>
              <a:rPr lang="en-US" dirty="0">
                <a:cs typeface="Calibri"/>
              </a:rPr>
              <a:t>Open the sample </a:t>
            </a:r>
            <a:r>
              <a:rPr lang="en-US" dirty="0" err="1">
                <a:cs typeface="Calibri"/>
              </a:rPr>
              <a:t>Game_Night.cha</a:t>
            </a:r>
            <a:r>
              <a:rPr lang="en-US" dirty="0">
                <a:cs typeface="Calibri"/>
              </a:rPr>
              <a:t> file, look at the ‘headers’</a:t>
            </a:r>
          </a:p>
          <a:p>
            <a:r>
              <a:rPr lang="en-US" dirty="0"/>
              <a:t>Open </a:t>
            </a:r>
            <a:r>
              <a:rPr lang="en-US" dirty="0" err="1"/>
              <a:t>newfile.cha</a:t>
            </a:r>
            <a:r>
              <a:rPr lang="en-US" dirty="0"/>
              <a:t> in CLAN and copy the contents across line by line.</a:t>
            </a:r>
          </a:p>
          <a:p>
            <a:pPr lvl="1"/>
            <a:r>
              <a:rPr lang="en-US" dirty="0">
                <a:cs typeface="Calibri"/>
              </a:rPr>
              <a:t>@Participants line (structured as code / name / role)</a:t>
            </a:r>
          </a:p>
          <a:p>
            <a:pPr lvl="1"/>
            <a:r>
              <a:rPr lang="en-US" dirty="0">
                <a:cs typeface="Calibri"/>
              </a:rPr>
              <a:t>@Options (relevant for us are CA / CA </a:t>
            </a:r>
            <a:r>
              <a:rPr lang="en-US" dirty="0" err="1">
                <a:cs typeface="Calibri"/>
              </a:rPr>
              <a:t>unicode</a:t>
            </a:r>
            <a:r>
              <a:rPr lang="en-US" dirty="0">
                <a:cs typeface="Calibri"/>
              </a:rPr>
              <a:t> / heritage)</a:t>
            </a:r>
            <a:endParaRPr lang="en-US" dirty="0"/>
          </a:p>
          <a:p>
            <a:pPr lvl="1"/>
            <a:r>
              <a:rPr lang="en-US" dirty="0">
                <a:cs typeface="Calibri"/>
              </a:rPr>
              <a:t>@ID lines include demographic / metadata </a:t>
            </a:r>
          </a:p>
          <a:p>
            <a:pPr lvl="2"/>
            <a:r>
              <a:rPr lang="en-US" dirty="0">
                <a:cs typeface="Calibri"/>
              </a:rPr>
              <a:t>(</a:t>
            </a:r>
            <a:r>
              <a:rPr lang="en-US" dirty="0">
                <a:ea typeface="+mn-lt"/>
                <a:cs typeface="+mn-lt"/>
              </a:rPr>
              <a:t>@ID: </a:t>
            </a:r>
            <a:r>
              <a:rPr lang="en-US" dirty="0" err="1">
                <a:ea typeface="+mn-lt"/>
                <a:cs typeface="+mn-lt"/>
              </a:rPr>
              <a:t>language|corpus|code|age|sex|group|SES|role|education|custom</a:t>
            </a:r>
            <a:r>
              <a:rPr lang="en-US" dirty="0">
                <a:ea typeface="+mn-lt"/>
                <a:cs typeface="+mn-lt"/>
              </a:rPr>
              <a:t>|)</a:t>
            </a:r>
          </a:p>
          <a:p>
            <a:pPr lvl="1"/>
            <a:r>
              <a:rPr lang="en-US" dirty="0">
                <a:cs typeface="Calibri"/>
              </a:rPr>
              <a:t>@Media (show where the audio/video is – NB: can be in a ‘media’ subfolder)</a:t>
            </a:r>
          </a:p>
          <a:p>
            <a:pPr lvl="1"/>
            <a:r>
              <a:rPr lang="en-US" dirty="0">
                <a:cs typeface="Calibri"/>
              </a:rPr>
              <a:t>Speaker tiers (the important bit)</a:t>
            </a:r>
          </a:p>
          <a:p>
            <a:pPr marL="0" indent="0">
              <a:buNone/>
            </a:pPr>
            <a:endParaRPr lang="en-US" dirty="0"/>
          </a:p>
        </p:txBody>
      </p:sp>
    </p:spTree>
    <p:extLst>
      <p:ext uri="{BB962C8B-B14F-4D97-AF65-F5344CB8AC3E}">
        <p14:creationId xmlns:p14="http://schemas.microsoft.com/office/powerpoint/2010/main" val="29364045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13454</TotalTime>
  <Words>3501</Words>
  <Application>Microsoft Macintosh PowerPoint</Application>
  <PresentationFormat>Widescreen</PresentationFormat>
  <Paragraphs>335</Paragraphs>
  <Slides>34</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Introduction to digital transcription</vt:lpstr>
      <vt:lpstr>Suggested timings (if you use these slides) </vt:lpstr>
      <vt:lpstr>Outline </vt:lpstr>
      <vt:lpstr>Major paradigms for digital transcription</vt:lpstr>
      <vt:lpstr>PowerPoint Presentation</vt:lpstr>
      <vt:lpstr>Why use digital transcription tools anyway?</vt:lpstr>
      <vt:lpstr>Is your computer set up and ready?</vt:lpstr>
      <vt:lpstr>Outline </vt:lpstr>
      <vt:lpstr>Ex1: CHAT format and its file headers</vt:lpstr>
      <vt:lpstr>Common teething problems</vt:lpstr>
      <vt:lpstr>Ex 2a: Navigating/playing transcripts in CLAN</vt:lpstr>
      <vt:lpstr>Ex 2b: Using the CLAN audio window</vt:lpstr>
      <vt:lpstr>Ex 3: Starting a new transcript from scratch</vt:lpstr>
      <vt:lpstr>Ex 4: Linking a/v data to transcript lines</vt:lpstr>
      <vt:lpstr>Outline </vt:lpstr>
      <vt:lpstr>Ex 5: Alternative (rough) linking approach</vt:lpstr>
      <vt:lpstr>Ex 6a: CHAT ‘Special characters’ &amp; overlaps</vt:lpstr>
      <vt:lpstr>Ex 6b: CLAN’s brilliant unicode underlines</vt:lpstr>
      <vt:lpstr>Outline </vt:lpstr>
      <vt:lpstr>Ex 7: Getting started with ELAN</vt:lpstr>
      <vt:lpstr>Ex 8: Synchronizing media files in ELAN</vt:lpstr>
      <vt:lpstr>Ex 9: Using multimodal tiers &amp; annotations</vt:lpstr>
      <vt:lpstr>Outline </vt:lpstr>
      <vt:lpstr>Why &amp; how to combine these digital tools</vt:lpstr>
      <vt:lpstr>Some tips for transcribing with CLAN for ELAN</vt:lpstr>
      <vt:lpstr>Some tips for transcribing with ELAN for CLAN</vt:lpstr>
      <vt:lpstr>Ex 10: Adding visible actions in CLAN for ELAN</vt:lpstr>
      <vt:lpstr>Ex 11: Moving from CLAN to ELAN</vt:lpstr>
      <vt:lpstr>Ex 12: Moving from ELAN back to CLAN</vt:lpstr>
      <vt:lpstr>Ex 13: Moving from CLAN into a publication</vt:lpstr>
      <vt:lpstr>Ex 14: CLANning legacy (Word) transcripts</vt:lpstr>
      <vt:lpstr>Outline </vt:lpstr>
      <vt:lpstr>Future tools for digital transcription</vt:lpstr>
      <vt:lpstr>Question &amp; follow-ups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Saul Albert</cp:lastModifiedBy>
  <cp:revision>218</cp:revision>
  <dcterms:created xsi:type="dcterms:W3CDTF">2013-07-15T20:26:40Z</dcterms:created>
  <dcterms:modified xsi:type="dcterms:W3CDTF">2021-07-23T20:58:37Z</dcterms:modified>
</cp:coreProperties>
</file>